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559675" cy="1069181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6AF00"/>
    <a:srgbClr val="DEA900"/>
    <a:srgbClr val="843C0C"/>
    <a:srgbClr val="3D1C05"/>
    <a:srgbClr val="68DE06"/>
    <a:srgbClr val="B5FF00"/>
    <a:srgbClr val="FFB503"/>
    <a:srgbClr val="3EBD00"/>
    <a:srgbClr val="FF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32" y="5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6:03.557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1614 811,'0'8,"-1"0,1 0,-1 0,0 0,-1 0,0 0,0-1,-1 1,0-1,0 1,-1-1,0 0,0 0,-1-1,1 1,-1-1,-10 9,-39 37,-2-3,-2-2,-92 56,40-29,100-66,-144 100,-172 158,236-182,-11 8,-96 114,170-172,0 0,3 2,0 1,3 1,1 0,2 2,-22 68,26-51,2 0,3 0,-1 61,8 175,3-183,1-23,4 1,4-1,4 0,3-1,37 108,-40-158,2 0,1-1,1-1,27 36,104 120,-103-141,2-2,1-2,3-2,104 65,-69-57,2-4,147 54,-191-85,1-1,1-3,0-2,64 6,-78-14,-1-1,1-2,-1-1,0-1,0-2,0-1,44-15,-4-7,0-3,-3-3,129-85,175-161,-351 262,162-133,195-208,-270 240,-6-4,152-233,-213 284,-2-2,-4-1,-3-2,-3-1,34-145,-51 161,-3 0,-3-1,-3 0,-2 0,-3 0,-3 0,-3 1,-18-80,-8 23,-4 1,-6 2,-83-161,27 97,-158-217,207 330,-3 2,-3 3,-113-99,121 121,-1 1,-55-31,84 58,-1 1,0 1,0 1,-1 1,0 1,-1 1,0 0,-41-3,-3 6,0 2,-110 14,135-7,0 2,1 2,0 2,1 2,-51 24,28-5,-78 54,105-63,-56 52,77-62,1 2,0-1,1 2,0 0,-16 30,15-17,0 0,2 1,1 0,2 1,0 0,3 1,1 0,1 0,1 46,2-16,-1-33,1 0,2-1,1 1,2 0,9 38,-5-45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32.010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1357 44,'-17'1,"1"1,-1 0,0 1,-21 8,-61 28,84-32,0 2,1-1,0 2,1 0,0 1,0 1,1 0,-13 17,25-29,-1 0,1 1,-1-1,1 1,0-1,-1 1,1-1,0 0,-1 1,1-1,0 1,0 0,0-1,-1 1,1-1,0 1,0-1,0 1,0-1,0 1,0 0,0-1,0 1,0-1,0 1,0-1,0 1,1 0,-1 0,1 0,0 0,0 0,1 0,-1 0,0 0,0 0,1-1,-1 1,0-1,1 1,-1-1,2 1,22 5,0-2,1-1,-1 0,34-3,-19 0,434 0,-281-2,-179 2,-1 0,-1 0,1 0,17 5,-30-6,0 1,0 0,1 0,-1 0,0 0,0 0,1 0,-1 1,0-1,1 0,-1 0,0 0,0 0,1 0,-1 0,0 0,0 1,1-1,-1 0,0 0,0 0,0 0,1 1,-1-1,0 0,0 0,0 1,0-1,1 0,-1 0,0 1,0-1,0 0,0 1,0-1,0 0,0 1,-9 7,-21 3,-19-1,-91 7,68-11,-54 4,56-6,-91 18,142-15,16-6,1 0,-1 0,1 0,-1 0,0 0,1-1,-1 1,0-1,1 1,-4-1,5-1,1 1,0 0,-1 0,1-1,0 1,-1 0,1-1,0 1,0 0,0-1,-1 1,1 0,0-1,0 1,0-1,0 1,0 0,0-1,-1 1,1-1,0 1,0 0,0-1,0 1,0-1,1 1,-1 0,0-1,0 1,0-1,0 1,0 0,0-1,1 1,-1 0,0-1,0 1,0 0,1-1,-1 0,11-18,-10 17,81-140,-17 27,-63 112,0 0,0 0,-1-1,1 1,-1-1,1 1,-1-1,0 0,-1 1,2-9,-2 11,0 0,-1 0,1 1,0-1,0 0,0 0,-1 0,1 0,0 0,-1 0,1 0,-1 1,1-1,-1 0,1 0,-1 1,1-1,-2-1,0 1,0 0,1 0,-1 1,0-1,1 0,-1 1,0-1,0 1,0 0,1-1,-1 1,-3 0,-7 1,0 0,0 1,0 1,0 0,-21 8,-57 32,81-39,-51 28,-80 57,104-62,1 1,1 2,-38 44,62-62,-1 1,2 1,-13 22,20-32,-1 0,2 0,-1 0,0 0,1 0,-1 1,1-1,0 1,1-1,-1 1,1-1,0 1,0 0,0-1,0 1,1-1,1 9,-1-10,1-1,-1 1,1 0,0-1,-1 1,1-1,0 1,0-1,1 0,-1 0,0 0,1 0,-1-1,1 1,4 1,3 2,0-1,0-1,11 3,61 9,107 5,-99-13,-30-1,394 17,-453-23,3 1,-1-1,1 0,-1 0,1-1,-1 1,0-1,1 0,-1 0,0 0,1 0,-1-1,0 1,6-5,-9 6,0-1,1 1,-1 0,0 0,0-1,1 1,-1 0,0-1,0 1,0 0,0-1,0 1,1 0,-1-1,0 1,0 0,0-1,0 1,0 0,0-1,0 1,0-1,0 1,0 0,0-1,0 1,0 0,-1-1,1 1,0 0,0-1,0 1,0 0,0-1,-1 1,1 0,0-1,-1 1,-13-9,-6 0,0 2,0 1,-1 0,0 2,-29-2,-112 0,129 6,-1 0,-143 2,127 1,-72 14,118-16,6 0,11 1,22 0,421-25,-354 21,306-15,-403 17,182-11,-226 22,-169 7,66-8,-428 76,448-64,75-14,17-4,-1 1,1 2,1 1,-1 2,-29 14,43-17,2 1,-1 0,1 1,0 1,1 0,0 1,-21 24,16-15,14-16,-1 1,0 1,1-1,0 1,-4 7,7-12,1-1,0 0,0 0,0 1,0-1,0 0,-1 1,1-1,0 1,0-1,0 0,0 1,0-1,0 0,0 1,0-1,0 0,0 1,0-1,1 0,-1 1,0-1,0 0,0 1,0-1,0 0,1 1,-1-1,0 0,0 1,1-1,-1 0,0 0,0 0,1 1,-1-1,0 0,0 0,1 0,0 1,15 3,-15-4,51 5,99-5,-74-2,647-2,-717 4,-1 0,1 1,-1-1,1 1,-1 1,0-1,1 1,-1 1,0-1,0 1,0 0,0 0,-1 1,8 6,1 1,0-1,1 0,-1-1,22 10,-30-17,0 1,0-1,1 0,-1-1,0 1,1-1,-1-1,1 1,-1-1,0-1,1 1,-1-1,1 0,10-4,-10 1,-1 0,1-1,-1 0,1-1,-1 1,-1-1,1-1,-1 1,8-13,6-6,-15 20,3-3,-1 0,0 0,8-14,-13 20,-1 0,1 0,0 0,0 0,-1 0,1 0,-1 0,0 0,1 0,-1-3,0 4,0 0,-1 0,1 0,0 0,0 0,-1 0,1 0,0 0,-1 0,1 1,-1-1,1 0,-1 0,1 0,-1 1,0-1,1 0,-1 1,0-1,0 0,0 1,0-1,-8-4,0 1,0 0,0 1,-1 0,1 1,-10-2,-63-3,54 5,-615-8,462 12,115-2,-1 3,1 4,-110 24,90-9,44-13,0 2,-48 21,81-28,0 1,0 0,1 0,0 1,0 0,0 1,1 0,0 0,0 1,-7 11,1 1,2-1,0 2,-12 34,16-41,0 0,-12 18,11-20,0 1,-10 24,17-36,1 0,-1 1,1-1,0 0,-1 0,1 0,0 0,0 1,0-1,0 0,0 0,0 1,0-1,0 0,0 0,0 1,1-1,-1 0,0 0,1 0,-1 0,1 0,-1 1,1-1,0 0,-1 0,1 0,0-1,0 1,-1 0,1 0,0 0,0-1,0 1,0 0,0-1,2 2,4 0,0 1,0-1,0 0,14 1,-21-3,74 7,99-5,-102-3,422-15,-2-48,-437 54,78-5,-108 14,1 2,-1 0,0 2,0 1,39 11,-35-7,1-1,0-1,0-2,0-1,46-3,-281 11,-166 4,39-2,84-2,-15-10,139-2,104 2,-1 1,0 1,0 1,-37 13,-80 39,100-40,-41 22,-55 45,53-30,80-52,0 0,0 0,0 1,0-1,0 1,0 0,0-1,0 1,1 0,-1 0,1 0,-1 1,1-1,0 0,0 0,0 1,-2 4,3-5,0 0,0 0,1 0,-1 0,0 0,1 0,-1 0,1 0,-1-1,1 1,0 0,0 0,0 0,0-1,0 1,0-1,0 1,0-1,1 1,-1-1,0 0,1 0,-1 1,4 0,9 8,0-2,0 0,1-1,31 11,70 11,-86-22,88 20,1-6,211 9,-124-33,96 2,-173 14,33 0,-80-16,-72 1,1 0,-1 0,0-1,0-1,17-7,-1-5,0-2,-2 0,42-41,-59 53,9-11,0-1,-1 0,14-23,-15 21,0 1,1 0,18-16,-21 24,-5 5,0 0,0-1,-1 0,11-14,-17 20,1 1,-1-1,1 0,-1 0,1 0,-1 0,0 0,1 0,-1 0,0 0,0 0,0 0,0 0,0 0,0 0,0 0,0 0,0 0,0 0,0 0,-1 0,1 0,0 0,-1 0,1 0,0 0,-1 0,1 0,-1 0,0 0,1 1,-1-1,0 0,1 0,-1 1,0-1,0 0,-1 0,-3-2,-1 0,1 0,-1 0,0 1,-6-2,-34-8,0 2,-79-6,-99 8,175 7,-576 0,310 3,311-2,-4 0,0 0,0 1,-11 2,18-3,0 0,1 0,-1 0,0 0,0 0,0 0,1 1,-1-1,0 0,0 0,1 1,-1-1,0 1,0-1,1 1,-1-1,1 1,-1 0,0-1,1 1,-1-1,1 1,-1 0,1 0,0-1,-1 1,1 0,0 0,-1 0,1 0,0-1,0 1,0 0,0 0,0 0,0 0,0 0,0-1,0 1,0 0,0 0,0 0,1 1,1 2,0-1,1 0,-1 1,1-1,0 0,0-1,0 1,0 0,0-1,1 0,-1 0,0 0,5 2,0 0,45 24,2-2,66 21,118 21,-87-35,1-7,1-6,222-4,-368-17,86-4,-84 4,0-1,-1 0,1-1,0 0,-1-1,0 0,11-7,-18 11,-1-1,0 0,0 1,1-1,-1 0,0 0,0 0,0 0,0 0,0 0,0 0,0-1,-1 1,1 0,0-1,-1 1,1 0,0-1,-1 1,0-1,1-2,-1 3,0-1,0 1,-1-1,1 1,-1-1,1 1,-1-1,0 1,1 0,-1-1,0 1,0 0,0 0,0 0,0 0,0 0,-2-2,-5-3,0 0,-1 0,0 1,-16-6,-23-7,0 2,-1 2,-94-12,-155 9,270 17,14-1,0 0,1 2,-1 0,-22 4,33-4,0 0,0 0,0 0,0 0,0 1,1-1,-1 1,0 0,1 0,-1 0,1 0,0 0,0 0,0 1,0-1,0 1,0-1,0 1,1 0,-1 0,1 0,0 0,0 0,0 0,0 0,0 5,-1 16,0 0,2 0,4 42,0-8,-3-28,-1 2,-4 33,3-53,-2 0,1 0,-1-1,-1 1,0-1,0 0,-1 0,-10 16,5-13,-1 1,0-2,-1 0,-1 0,0-1,0-1,-1 0,0-1,-1-1,0 0,0-1,-25 8,-17 3,-1-2,-71 9,106-22,-53 6,0-4,-91-5,138-1,8-1,0-2,-1 0,1-1,-21-7,40 10,0 0,-1 0,1 0,-1-1,1 1,0-1,0 1,0-1,0 0,0 0,0 0,0 0,1 0,-1-1,1 1,-2-3,-2-5,1 0,1 0,-3-11,-5-11,5 17,0 1,-2 0,0 0,0 1,-1 0,-1 0,0 1,0 1,-1-1,-18-13,24 22,0 0,0 1,0 0,0 0,-1 0,1 0,0 1,-1 0,-6 0,-52 1,41 1,17-1,0 0,0 1,0 0,0 0,0 1,0 0,1 0,-1 0,1 1,-1 0,1 0,0 0,-9 8,11-8,0 0,0 0,1 1,0-1,-1 1,1-1,0 1,0 0,1 0,-1 0,1 0,0 0,0 0,0 0,0 0,1 1,-1-1,1 0,0 0,0 1,1-1,0 6,2 2,1 1,-1-1,2 0,0 0,0 0,1 0,0-1,1 0,11 14,6 4,53 50,-22-29,2-3,1-3,99 55,-128-84,0-2,1-1,0-1,1-2,0-1,0-2,1-1,0-1,-1-2,1-2,0-1,0-2,-1-1,1-2,-1-1,0-1,-1-2,48-23,-41 12,0-2,-2-1,0-2,-2-1,40-43,135-174,-189 220,-12 16,-3 1,2 0,-1 1,0 0,1 0,0 1,8-6,-13 11,-1 0,1 0,0 0,0 0,0-1,0 1,0 0,0 1,0-1,0 0,0 0,-1 0,1 1,0-1,0 0,0 1,0-1,-1 1,1-1,0 1,0-1,-1 1,1 0,0-1,-1 1,1 0,0 1,18 26,-16-22,2 2,1 1,-1-1,1 0,1 0,-1-1,9 7,-12-11,0-1,1 0,-1 0,1 0,0 0,-1 0,1-1,0 0,0 0,0 0,0-1,-1 1,1-1,0 0,0 0,0 0,6-2,-2 0,-1 0,1-1,-1 0,0-1,0 1,0-2,0 1,0-1,-1 0,6-6,-2 2,-1-1,0 0,-1 0,0-1,9-16,-17 27,0 0,0 0,0 0,0-1,0 1,-1 0,1 0,0 0,0 0,0 0,0-1,0 1,0 0,0 0,-1 0,1 0,0 0,0 0,0 0,0 0,0-1,-1 1,1 0,0 0,0 0,0 0,0 0,0 0,-1 0,1 0,0 0,0 0,0 0,0 0,-1 0,1 0,0 0,0 0,0 1,0-1,0 0,-1 0,1 0,0 0,0 0,0 0,0 0,0 1,-13 2,-59 32,-80 54,48-26,-171 77,155-83,-166 108,264-148,-25 25,12-11,22-21,-2-1,1 0,-2-1,-29 12,35-16,8-3,1 0,0-1,-1 1,1-1,-1 1,1-1,-1 0,1 0,-1 0,1 1,-1-2,1 1,-1 0,0 0,1 0,-1-1,1 1,0-1,-1 1,1-1,-2-1,1 1,1-1,-1 0,0 1,1-1,0 0,-1 0,1 0,0 0,0 0,0 0,0-1,0 1,0-3,-2-9,1 1,0-1,1-1,0-14,1 19,1-314,1 135,11 15,-2 52,-10 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55.360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1309 658,'0'7,"0"-1,-1 1,1-1,-1 0,-1 1,1-1,-1 0,0 0,-1 1,0-2,0 1,0 0,0-1,-1 1,0-1,0 0,-8 8,-32 28,-1-1,-2-2,-75 46,33-24,81-54,-117 82,-140 128,192-148,-8 6,-79 94,138-141,0 1,2 1,2 1,0 1,2 0,1 1,-17 56,21-42,1 0,3 1,-2 48,8 143,2-149,1-18,2 0,4 0,3-1,4 0,28 87,-31-127,0-1,2-1,1-1,21 31,86 96,-85-115,1 0,3-3,1-1,84 52,-56-45,3-4,118 44,-154-69,0-1,1-2,1-2,51 5,-64-11,0-2,0 0,1-2,-1-1,0-1,0-1,35-12,-2-5,-1-4,-2-1,105-69,141-132,-284 214,131-109,159-168,-220 195,-4-4,122-189,-171 230,-3 0,-2-2,-4-2,-2 0,29-118,-43 131,-2-1,-2 1,-3-1,-2-1,-2 1,-2 0,-2 0,-16-64,-5 19,-4 0,-5 2,-67-131,21 79,-127-175,167 266,-2 2,-2 3,-92-81,98 99,-1 0,-44-25,67 48,1 0,-1 1,-1 0,0 2,0 0,0 1,0 1,-34-3,-3 4,1 2,-90 11,110-4,0 0,1 2,0 2,0 1,-40 20,21-5,-63 45,87-51,-47 41,63-49,0 0,1 1,0 0,1 1,-13 25,11-15,1 0,1 1,1 1,1 0,2 0,1 0,0 1,2 0,1 37,1-13,-1-27,2 0,1 0,0 1,2-1,8 31,-5-36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55.361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1690 55,'-21'1,"0"1,0 1,0 1,-26 9,-77 36,106-40,-1 1,2 1,0 1,0 1,1 1,0 0,1 1,-17 21,32-36,-1 1,1-1,-1 1,1-1,0 1,-1 0,1-1,-1 1,1-1,0 1,0 0,-1-1,1 1,0 0,0-1,0 1,-1 0,1-1,0 1,0 0,0 0,0-1,0 1,0 0,1-1,-1 1,0 0,0 0,1 0,0 1,0-1,1 0,-1 0,1 0,-1 1,1-2,0 1,-1 0,1 0,0-1,-1 1,3 0,27 6,1-1,-1-2,1-2,42-2,-25 1,541-2,-350-1,-222 2,-3 0,1 0,0 1,21 4,-37-5,0 0,1 0,-1 0,0 0,1 0,-1 0,1 0,-1 0,0 0,1 0,-1 0,0 0,1 0,-1 1,0-1,0 0,1 0,-1 0,0 1,1-1,-1 0,0 0,0 1,1-1,-1 0,0 0,0 1,0-1,1 0,-1 1,0-1,0 0,0 1,0-1,0 1,0-1,0 1,-11 9,-26 4,-25-2,-112 9,85-13,-68 4,70-7,-113 22,175-18,22-8,0 1,0-1,0 1,-1-1,1 0,0-1,-1 1,1-1,0 1,-5-1,8-1,-1 1,1 0,0-1,-1 1,1 0,0-1,-1 1,1-1,0 1,-1 0,1-1,0 1,0-1,0 1,-1-1,1 1,0-1,0 1,0-1,0 1,0-1,0 1,0-1,0 1,0-1,0 1,0-1,0 1,0-1,1 1,-1-1,0 1,0-1,0 1,1-1,-1 1,0-1,0 1,1 0,0-1,12-24,-11 23,99-174,-20 33,-78 139,-1 0,0 0,0-1,0 1,0 0,-1-1,1 1,-1-1,0 0,1-9,-2 13,0 0,-1 0,1 0,0-1,0 1,-1 0,1 0,0 0,-1 0,1 0,-1 0,1 0,-1 0,0 0,1 0,-1 0,0 0,-1-1,0 1,0-1,0 1,0 0,-1 1,1-1,0 0,0 1,0-1,-1 1,1-1,0 1,-4 0,-9 1,0 1,0 0,0 2,0-1,-25 12,-73 37,102-47,-64 35,-100 71,131-78,0 2,2 3,-47 54,75-77,2 1,0 1,-15 28,24-40,0 0,1 0,-1 0,1 1,1-1,-1 0,1 1,-1 0,2-1,-1 1,0 0,1-1,0 1,0 0,1 0,0-1,2 11,-2-13,1 1,0-1,0 0,0 0,0 1,1-1,-1 0,1-1,-1 1,1-1,0 1,0-1,0 0,0 0,6 3,3 0,1 0,0-1,14 3,74 12,135 6,-125-16,-36-2,490 22,-563-29,2 1,1-1,-1 0,0-1,1 1,-1-1,0 0,0 0,0 0,0 0,0-1,0 0,0 0,7-5,-10 7,-1 0,0-1,1 1,-1 0,0-1,0 1,1 0,-1-1,0 1,0-1,0 1,1-1,-1 1,0 0,0-1,0 1,0-1,0 1,0-1,0 1,0-1,0 1,0-1,0 1,0-1,0 1,0 0,0-1,-1 1,1-1,0 1,0-1,0 1,-1 0,1-1,0 1,0 0,-1-1,-16-11,-8 2,-1 1,1 1,-1 1,0 2,-36-3,-140 1,161 7,-1 0,-179 3,159 0,-90 19,148-21,6 1,14 0,28 0,523-30,-440 25,381-18,-502 20,227-12,-282 27,-210 8,83-10,-534 96,559-81,92-17,21-5,0 1,1 3,0 1,0 2,-37 18,55-21,1 0,0 2,0 0,1 1,1 1,0 1,-26 29,19-18,17-19,0 0,1 0,-1 1,1 0,-5 10,10-17,-1 1,1-1,0 0,0 1,0-1,0 1,-1-1,1 1,0-1,0 1,0-1,0 0,0 1,0-1,0 1,0-1,0 1,0-1,1 1,-1-1,0 0,0 1,0-1,0 1,1-1,-1 0,0 1,0-1,1 0,-1 1,0-1,0 0,1 1,-1-1,0 0,1 0,-1 1,0-1,1 0,0 0,19 6,-18-6,62 6,124-6,-91-3,803-1,-891 4,-1 0,0 0,0 1,0 1,0-1,0 1,0 1,-1-1,1 2,0-1,-1 1,0 0,0 1,9 7,1 2,1-1,0-1,1-1,25 12,-36-19,-1-1,1-1,-1 1,1-2,0 1,0-1,0 0,0 0,0-1,0-1,0 1,0-1,0-1,13-4,-12 1,-1 0,1-1,-1-1,-1 0,1 0,-1 0,0-1,-1 0,10-16,8-7,-19 25,3-4,0 0,0 0,8-17,-14 25,-1-1,0 1,0 0,0-1,-1 0,1 1,-1-1,1 1,-1-1,0-3,0 5,0 0,0-1,0 1,-1 0,1 0,0-1,-1 1,1 0,-1 0,0 0,1 0,-1 0,0 0,1 0,-1 0,0 0,0 0,0 1,0-1,0 0,0 0,-1 0,-9-5,0 1,0 1,-1-1,1 2,-1 0,-12-2,-78-4,67 7,-765-10,575 14,142-2,0 4,1 4,-137 32,112-14,54-15,1 3,-60 26,101-35,0 1,0 0,1 1,-1 0,2 1,-1 0,1 1,0 0,1 1,-10 14,2 0,2 0,1 2,-16 42,21-50,-1-1,-15 23,14-25,0 1,-13 31,23-46,-1 0,1 1,-1-1,1 1,-1-1,1 1,0-1,0 1,-1-1,1 1,0-1,0 1,0 0,1-1,-1 1,0-1,1 1,-1-1,1 1,-1-1,1 0,-1 1,1-1,0 0,0 1,-1-1,1 0,0 0,0 0,0 0,1 0,-1 0,0 0,0 0,0 0,1-1,1 2,6 2,-1-1,1-1,0 1,17 1,-26-4,93 8,122-6,-127-3,526-19,-3-59,-543 66,96-5,-134 17,0 1,0 2,0 2,0 0,49 16,-44-10,0-2,1-1,0-2,0-1,58-4,-350 13,-208 6,50-3,104-2,-18-12,172-3,129 2,0 2,0 0,0 2,-46 16,-101 49,126-50,-53 27,-66 57,65-39,99-64,0 1,1-1,-1 1,1 0,-1 0,1 0,0 1,0-1,0 0,0 1,0 0,0-1,1 1,-1 0,1 0,-1 0,0 6,1-7,1 1,1-1,-1 1,0-1,1 0,-1 1,1-1,-1 1,1-1,0 0,0 0,0 1,0-1,1 0,-1 0,0 0,1 0,-1-1,1 1,0 0,0-1,-1 1,1-1,4 3,11 7,1 0,0-1,0-1,39 12,87 16,-106-28,109 24,2-6,261 9,-153-40,118 4,-215 15,42 2,-100-21,-89 2,0 0,0-1,0-1,-1-1,21-9,0-6,-1-2,-1-1,50-49,-72 64,11-13,0-1,-1-1,17-28,-19 26,1 1,1 1,22-21,-27 31,-5 5,0 0,-1 0,0-1,13-17,-21 25,1 0,0 0,-1 0,1 0,-1-1,1 1,-1 0,1 0,-1-1,0 1,0 0,0 0,1-1,-1 1,0 0,0-1,-1 1,1 0,0 0,0-1,-1 1,1 0,0 0,-1-1,1 1,-1 0,0 0,1 0,-1 0,0 0,1 0,-1 0,0 0,0 0,0 0,0 0,0 1,-2-2,-3-2,-1 0,0 1,0-1,0 2,-8-3,-42-10,-1 2,-97-7,-125 10,219 9,-717 0,386 3,387-2,-5 0,0 0,0 1,-13 3,22-4,0 0,0 0,0 0,0 0,0 0,0 1,0-1,0 0,0 1,0-1,0 1,0-1,0 1,0-1,0 1,1 0,-1-1,0 1,1 0,-1 0,0 0,1-1,-1 1,1 0,-1 0,1 0,-1 0,1 0,0 0,-1 0,1 0,0 0,0 1,0-1,0 0,-1 0,2 0,-1 0,0 0,0 0,0 0,0 0,1 2,2 1,0 1,0-1,0 0,0 0,1-1,-1 1,1-1,0 0,0 0,0 0,0-1,1 1,5 1,-1 2,58 29,0-3,84 26,146 27,-108-44,2-8,1-9,276-4,-458-20,107-7,-104 5,-1 0,0-1,0 0,0-1,0-1,-1 0,14-8,-23 12,-1 0,1 0,-1 0,1 0,-1 0,1 0,-1 0,0 0,0-1,1 1,-1-1,0 1,0-1,0 1,0-1,-1 0,1 1,0-1,-1 0,1 0,0-3,-1 3,-1 0,1 0,-1 1,1-1,-1 0,1 0,-1 0,0 1,0-1,0 0,0 1,0-1,0 1,0 0,-1-1,1 1,-2-2,-8-5,1 1,-1 0,-1 0,-19-7,-28-9,-1 4,0 2,-119-16,-191 13,334 19,19-1,0 2,0 0,0 2,-28 5,41-6,0 0,0 0,1 0,-1 1,1 0,0 0,-1 0,1 0,0 0,0 1,0-1,0 1,1 0,-1 0,0 0,1 0,0 1,0-1,0 1,0-1,1 1,-1 0,1 0,0 0,0-1,-1 7,-1 20,2 0,0 0,7 51,-2-9,-2-33,-2 0,-5 42,3-66,-1 0,0-1,-1 1,0-1,-1 0,-1 0,0-1,-12 21,5-16,-1 0,0-1,-1-1,0 0,-1-1,-1-1,0-1,-1 0,0-2,-1 0,0-1,-31 10,-21 4,0-4,-90 13,132-27,-66 6,0-5,-112-6,171-1,10-1,-1-2,1-1,-1-1,-25-9,49 13,0-1,0 1,0-1,0 1,1-1,-1 0,0 0,1 0,-1-1,1 1,0-1,-1 1,1-1,0 0,1 0,-3-3,-2-6,1-1,1 1,-4-14,-4-14,4 22,0 0,-2 0,1 1,-2 0,0 1,-1 0,0 1,-1 1,-1 0,-22-17,30 27,0 1,-1-1,1 2,-1-1,1 1,-1 0,0 0,1 1,-9 0,-65 1,51 1,21-1,1 0,-1 1,1 1,0-1,-1 1,1 0,0 1,0 0,1 0,-1 1,0 0,1 0,-12 10,15-11,-1 1,1 0,0 0,0 1,0-1,0 0,1 1,0 0,0 0,0 0,0 0,1 0,-1 0,1 0,1 0,-1 1,1-1,-1 0,1 0,1 1,-1-1,2 7,2 4,0 0,0-1,2 0,0 0,1 0,0-1,0 0,2-1,13 19,9 5,64 61,-27-37,3-2,3-4,121 68,-160-104,2-2,0-2,1-2,0-2,1-1,0-2,0-2,0-2,1-2,-1-1,1-3,0-1,-1-2,0-2,0-2,-1-1,0-3,59-28,-50 15,-2-2,-1-2,-1-2,-2-3,50-51,168-218,-235 274,-16 20,-2 1,0 1,1 0,0 1,0 0,1 0,8-6,-15 13,1-1,-1 1,0 0,0 0,0 0,0 0,0 0,1 0,-1 0,0 0,0 0,0 1,0-1,0 0,0 1,0-1,0 1,0 0,0-1,0 1,0 0,0-1,0 1,0 0,-1 0,1 0,1 2,21 32,-19-28,3 4,-1-1,1 0,1 0,-1 0,2-1,9 9,-14-15,0 0,0 0,1-1,-1 0,1 0,-1 0,1 0,0-1,-1 1,1-1,0-1,0 1,0-1,0 0,0 0,0 0,7-2,-3-1,1 0,-1 0,0-1,0 0,0-1,0 0,-1-1,1 0,-2 0,9-8,-5 3,1-1,-1 0,-1-1,0-1,11-19,-21 32,0 1,0 0,0 0,0 0,0-1,0 1,-1 0,1 0,0 0,0 0,0-1,0 1,0 0,-1 0,1 0,0 0,0 0,0-1,0 1,-1 0,1 0,0 0,0 0,0 0,0 0,-1 0,1 0,0 0,0 0,0 0,-1 0,1 0,0 0,0 0,0 0,-1 0,1 0,0 0,0 0,0 0,-1 0,1 1,0-1,0 0,0 0,0 0,-1 0,1 0,-16 5,-73 39,-100 66,59-32,-212 97,192-104,-205 134,327-184,-31 31,17-13,24-26,0-2,0 1,-1-2,-37 14,43-19,11-4,1 0,-1 0,0 0,0-1,0 1,0-1,1 0,-1 0,0 1,0-1,0 0,0-1,0 1,0 0,0-1,1 1,-1-1,0 1,0-1,0 0,-1-1,1 0,0 0,0 0,0 0,0 0,0-1,1 1,-1-1,1 1,-1-1,1 0,0 1,0-1,0-3,-3-11,1-1,1 1,1-1,0-19,1 25,1-391,1 167,14 20,-2 64,-12 121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08.148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1309 658,'0'7,"0"-1,-1 1,1-1,-1 0,-1 1,1-1,-1 0,0 0,-1 1,0-2,0 1,0 0,0-1,-1 1,0-1,0 0,-8 8,-32 28,-1-1,-2-2,-75 46,33-24,81-54,-117 82,-140 128,192-148,-8 6,-79 94,138-141,0 1,2 1,2 1,0 1,2 0,1 1,-17 56,21-42,1 0,3 1,-2 48,8 143,2-149,1-18,2 0,4 0,3-1,4 0,28 87,-31-127,0-1,2-1,1-1,21 31,86 96,-85-115,1 0,3-3,1-1,84 52,-56-45,3-4,118 44,-154-69,0-1,1-2,1-2,51 5,-64-11,0-2,0 0,1-2,-1-1,0-1,0-1,35-12,-2-5,-1-4,-2-1,105-69,141-132,-284 214,131-109,159-168,-220 195,-4-4,122-189,-171 230,-3 0,-2-2,-4-2,-2 0,29-118,-43 131,-2-1,-2 1,-3-1,-2-1,-2 1,-2 0,-2 0,-16-64,-5 19,-4 0,-5 2,-67-131,21 79,-127-175,167 266,-2 2,-2 3,-92-81,98 99,-1 0,-44-25,67 48,1 0,-1 1,-1 0,0 2,0 0,0 1,0 1,-34-3,-3 4,1 2,-90 11,110-4,0 0,1 2,0 2,0 1,-40 20,21-5,-63 45,87-51,-47 41,63-49,0 0,1 1,0 0,1 1,-13 25,11-15,1 0,1 1,1 1,1 0,2 0,1 0,0 1,2 0,1 37,1-13,-1-27,2 0,1 0,0 1,2-1,8 31,-5-36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08.149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1690 55,'-21'1,"0"1,0 1,0 1,-26 9,-77 36,106-40,-1 1,2 1,0 1,0 1,1 1,0 0,1 1,-17 21,32-36,-1 1,1-1,-1 1,1-1,0 1,-1 0,1-1,-1 1,1-1,0 1,0 0,-1-1,1 1,0 0,0-1,0 1,-1 0,1-1,0 1,0 0,0 0,0-1,0 1,0 0,1-1,-1 1,0 0,0 0,1 0,0 1,0-1,1 0,-1 0,1 0,-1 1,1-2,0 1,-1 0,1 0,0-1,-1 1,3 0,27 6,1-1,-1-2,1-2,42-2,-25 1,541-2,-350-1,-222 2,-3 0,1 0,0 1,21 4,-37-5,0 0,1 0,-1 0,0 0,1 0,-1 0,1 0,-1 0,0 0,1 0,-1 0,0 0,1 0,-1 1,0-1,0 0,1 0,-1 0,0 1,1-1,-1 0,0 0,0 1,1-1,-1 0,0 0,0 1,0-1,1 0,-1 1,0-1,0 0,0 1,0-1,0 1,0-1,0 1,-11 9,-26 4,-25-2,-112 9,85-13,-68 4,70-7,-113 22,175-18,22-8,0 1,0-1,0 1,-1-1,1 0,0-1,-1 1,1-1,0 1,-5-1,8-1,-1 1,1 0,0-1,-1 1,1 0,0-1,-1 1,1-1,0 1,-1 0,1-1,0 1,0-1,0 1,-1-1,1 1,0-1,0 1,0-1,0 1,0-1,0 1,0-1,0 1,0-1,0 1,0-1,0 1,0-1,1 1,-1-1,0 1,0-1,0 1,1-1,-1 1,0-1,0 1,1 0,0-1,12-24,-11 23,99-174,-20 33,-78 139,-1 0,0 0,0-1,0 1,0 0,-1-1,1 1,-1-1,0 0,1-9,-2 13,0 0,-1 0,1 0,0-1,0 1,-1 0,1 0,0 0,-1 0,1 0,-1 0,1 0,-1 0,0 0,1 0,-1 0,0 0,-1-1,0 1,0-1,0 1,0 0,-1 1,1-1,0 0,0 1,0-1,-1 1,1-1,0 1,-4 0,-9 1,0 1,0 0,0 2,0-1,-25 12,-73 37,102-47,-64 35,-100 71,131-78,0 2,2 3,-47 54,75-77,2 1,0 1,-15 28,24-40,0 0,1 0,-1 0,1 1,1-1,-1 0,1 1,-1 0,2-1,-1 1,0 0,1-1,0 1,0 0,1 0,0-1,2 11,-2-13,1 1,0-1,0 0,0 0,0 1,1-1,-1 0,1-1,-1 1,1-1,0 1,0-1,0 0,0 0,6 3,3 0,1 0,0-1,14 3,74 12,135 6,-125-16,-36-2,490 22,-563-29,2 1,1-1,-1 0,0-1,1 1,-1-1,0 0,0 0,0 0,0 0,0-1,0 0,0 0,7-5,-10 7,-1 0,0-1,1 1,-1 0,0-1,0 1,1 0,-1-1,0 1,0-1,0 1,1-1,-1 1,0 0,0-1,0 1,0-1,0 1,0-1,0 1,0-1,0 1,0-1,0 1,0-1,0 1,0 0,0-1,-1 1,1-1,0 1,0-1,0 1,-1 0,1-1,0 1,0 0,-1-1,-16-11,-8 2,-1 1,1 1,-1 1,0 2,-36-3,-140 1,161 7,-1 0,-179 3,159 0,-90 19,148-21,6 1,14 0,28 0,523-30,-440 25,381-18,-502 20,227-12,-282 27,-210 8,83-10,-534 96,559-81,92-17,21-5,0 1,1 3,0 1,0 2,-37 18,55-21,1 0,0 2,0 0,1 1,1 1,0 1,-26 29,19-18,17-19,0 0,1 0,-1 1,1 0,-5 10,10-17,-1 1,1-1,0 0,0 1,0-1,0 1,-1-1,1 1,0-1,0 1,0-1,0 0,0 1,0-1,0 1,0-1,0 1,0-1,1 1,-1-1,0 0,0 1,0-1,0 1,1-1,-1 0,0 1,0-1,1 0,-1 1,0-1,0 0,1 1,-1-1,0 0,1 0,-1 1,0-1,1 0,0 0,19 6,-18-6,62 6,124-6,-91-3,803-1,-891 4,-1 0,0 0,0 1,0 1,0-1,0 1,0 1,-1-1,1 2,0-1,-1 1,0 0,0 1,9 7,1 2,1-1,0-1,1-1,25 12,-36-19,-1-1,1-1,-1 1,1-2,0 1,0-1,0 0,0 0,0-1,0-1,0 1,0-1,0-1,13-4,-12 1,-1 0,1-1,-1-1,-1 0,1 0,-1 0,0-1,-1 0,10-16,8-7,-19 25,3-4,0 0,0 0,8-17,-14 25,-1-1,0 1,0 0,0-1,-1 0,1 1,-1-1,1 1,-1-1,0-3,0 5,0 0,0-1,0 1,-1 0,1 0,0-1,-1 1,1 0,-1 0,0 0,1 0,-1 0,0 0,1 0,-1 0,0 0,0 0,0 1,0-1,0 0,0 0,-1 0,-9-5,0 1,0 1,-1-1,1 2,-1 0,-12-2,-78-4,67 7,-765-10,575 14,142-2,0 4,1 4,-137 32,112-14,54-15,1 3,-60 26,101-35,0 1,0 0,1 1,-1 0,2 1,-1 0,1 1,0 0,1 1,-10 14,2 0,2 0,1 2,-16 42,21-50,-1-1,-15 23,14-25,0 1,-13 31,23-46,-1 0,1 1,-1-1,1 1,-1-1,1 1,0-1,0 1,-1-1,1 1,0-1,0 1,0 0,1-1,-1 1,0-1,1 1,-1-1,1 1,-1-1,1 0,-1 1,1-1,0 0,0 1,-1-1,1 0,0 0,0 0,0 0,1 0,-1 0,0 0,0 0,0 0,1-1,1 2,6 2,-1-1,1-1,0 1,17 1,-26-4,93 8,122-6,-127-3,526-19,-3-59,-543 66,96-5,-134 17,0 1,0 2,0 2,0 0,49 16,-44-10,0-2,1-1,0-2,0-1,58-4,-350 13,-208 6,50-3,104-2,-18-12,172-3,129 2,0 2,0 0,0 2,-46 16,-101 49,126-50,-53 27,-66 57,65-39,99-64,0 1,1-1,-1 1,1 0,-1 0,1 0,0 1,0-1,0 0,0 1,0 0,0-1,1 1,-1 0,1 0,-1 0,0 6,1-7,1 1,1-1,-1 1,0-1,1 0,-1 1,1-1,-1 1,1-1,0 0,0 0,0 1,0-1,1 0,-1 0,0 0,1 0,-1-1,1 1,0 0,0-1,-1 1,1-1,4 3,11 7,1 0,0-1,0-1,39 12,87 16,-106-28,109 24,2-6,261 9,-153-40,118 4,-215 15,42 2,-100-21,-89 2,0 0,0-1,0-1,-1-1,21-9,0-6,-1-2,-1-1,50-49,-72 64,11-13,0-1,-1-1,17-28,-19 26,1 1,1 1,22-21,-27 31,-5 5,0 0,-1 0,0-1,13-17,-21 25,1 0,0 0,-1 0,1 0,-1-1,1 1,-1 0,1 0,-1-1,0 1,0 0,0 0,1-1,-1 1,0 0,0-1,-1 1,1 0,0 0,0-1,-1 1,1 0,0 0,-1-1,1 1,-1 0,0 0,1 0,-1 0,0 0,1 0,-1 0,0 0,0 0,0 0,0 0,0 1,-2-2,-3-2,-1 0,0 1,0-1,0 2,-8-3,-42-10,-1 2,-97-7,-125 10,219 9,-717 0,386 3,387-2,-5 0,0 0,0 1,-13 3,22-4,0 0,0 0,0 0,0 0,0 0,0 1,0-1,0 0,0 1,0-1,0 1,0-1,0 1,0-1,0 1,1 0,-1-1,0 1,1 0,-1 0,0 0,1-1,-1 1,1 0,-1 0,1 0,-1 0,1 0,0 0,-1 0,1 0,0 0,0 1,0-1,0 0,-1 0,2 0,-1 0,0 0,0 0,0 0,0 0,1 2,2 1,0 1,0-1,0 0,0 0,1-1,-1 1,1-1,0 0,0 0,0 0,0-1,1 1,5 1,-1 2,58 29,0-3,84 26,146 27,-108-44,2-8,1-9,276-4,-458-20,107-7,-104 5,-1 0,0-1,0 0,0-1,0-1,-1 0,14-8,-23 12,-1 0,1 0,-1 0,1 0,-1 0,1 0,-1 0,0 0,0-1,1 1,-1-1,0 1,0-1,0 1,0-1,-1 0,1 1,0-1,-1 0,1 0,0-3,-1 3,-1 0,1 0,-1 1,1-1,-1 0,1 0,-1 0,0 1,0-1,0 0,0 1,0-1,0 1,0 0,-1-1,1 1,-2-2,-8-5,1 1,-1 0,-1 0,-19-7,-28-9,-1 4,0 2,-119-16,-191 13,334 19,19-1,0 2,0 0,0 2,-28 5,41-6,0 0,0 0,1 0,-1 1,1 0,0 0,-1 0,1 0,0 0,0 1,0-1,0 1,1 0,-1 0,0 0,1 0,0 1,0-1,0 1,0-1,1 1,-1 0,1 0,0 0,0-1,-1 7,-1 20,2 0,0 0,7 51,-2-9,-2-33,-2 0,-5 42,3-66,-1 0,0-1,-1 1,0-1,-1 0,-1 0,0-1,-12 21,5-16,-1 0,0-1,-1-1,0 0,-1-1,-1-1,0-1,-1 0,0-2,-1 0,0-1,-31 10,-21 4,0-4,-90 13,132-27,-66 6,0-5,-112-6,171-1,10-1,-1-2,1-1,-1-1,-25-9,49 13,0-1,0 1,0-1,0 1,1-1,-1 0,0 0,1 0,-1-1,1 1,0-1,-1 1,1-1,0 0,1 0,-3-3,-2-6,1-1,1 1,-4-14,-4-14,4 22,0 0,-2 0,1 1,-2 0,0 1,-1 0,0 1,-1 1,-1 0,-22-17,30 27,0 1,-1-1,1 2,-1-1,1 1,-1 0,0 0,1 1,-9 0,-65 1,51 1,21-1,1 0,-1 1,1 1,0-1,-1 1,1 0,0 1,0 0,1 0,-1 1,0 0,1 0,-12 10,15-11,-1 1,1 0,0 0,0 1,0-1,0 0,1 1,0 0,0 0,0 0,0 0,1 0,-1 0,1 0,1 0,-1 1,1-1,-1 0,1 0,1 1,-1-1,2 7,2 4,0 0,0-1,2 0,0 0,1 0,0-1,0 0,2-1,13 19,9 5,64 61,-27-37,3-2,3-4,121 68,-160-104,2-2,0-2,1-2,0-2,1-1,0-2,0-2,0-2,1-2,-1-1,1-3,0-1,-1-2,0-2,0-2,-1-1,0-3,59-28,-50 15,-2-2,-1-2,-1-2,-2-3,50-51,168-218,-235 274,-16 20,-2 1,0 1,1 0,0 1,0 0,1 0,8-6,-15 13,1-1,-1 1,0 0,0 0,0 0,0 0,0 0,1 0,-1 0,0 0,0 0,0 1,0-1,0 0,0 1,0-1,0 1,0 0,0-1,0 1,0 0,0-1,0 1,0 0,-1 0,1 0,1 2,21 32,-19-28,3 4,-1-1,1 0,1 0,-1 0,2-1,9 9,-14-15,0 0,0 0,1-1,-1 0,1 0,-1 0,1 0,0-1,-1 1,1-1,0-1,0 1,0-1,0 0,0 0,0 0,7-2,-3-1,1 0,-1 0,0-1,0 0,0-1,0 0,-1-1,1 0,-2 0,9-8,-5 3,1-1,-1 0,-1-1,0-1,11-19,-21 32,0 1,0 0,0 0,0 0,0-1,0 1,-1 0,1 0,0 0,0 0,0-1,0 1,0 0,-1 0,1 0,0 0,0 0,0-1,0 1,-1 0,1 0,0 0,0 0,0 0,0 0,-1 0,1 0,0 0,0 0,0 0,-1 0,1 0,0 0,0 0,0 0,-1 0,1 0,0 0,0 0,0 0,-1 0,1 1,0-1,0 0,0 0,0 0,-1 0,1 0,-16 5,-73 39,-100 66,59-32,-212 97,192-104,-205 134,327-184,-31 31,17-13,24-26,0-2,0 1,-1-2,-37 14,43-19,11-4,1 0,-1 0,0 0,0-1,0 1,0-1,1 0,-1 0,0 1,0-1,0 0,0-1,0 1,0 0,0-1,1 1,-1-1,0 1,0-1,0 0,-1-1,1 0,0 0,0 0,0 0,0 0,0-1,1 1,-1-1,1 1,-1-1,1 0,0 1,0-1,0-3,-3-11,1-1,1 1,1-1,0-19,1 25,1-391,1 167,14 20,-2 64,-12 121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21.422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1779 894,'0'9,"-1"0,1 0,-1-1,-1 1,0 0,0-1,0 1,-1-1,-1 0,1 0,-1 0,-1 0,1 0,-1-1,-1 0,1 0,-11 10,-44 40,-2-3,-2-3,-101 63,45-32,108-74,-158 111,-189 175,259-202,-11 9,-105 127,185-191,2 1,2 1,1 2,3 0,1 2,2 1,-24 75,28-57,4 1,2 1,-2 66,10 193,3-203,2-23,3-1,5 0,4 0,4-1,41 119,-45-174,2-1,2-1,1 0,30 40,115 131,-115-155,3-2,1-3,3-2,115 73,-76-64,2-5,162 61,-210-94,1-2,0-3,1-2,71 7,-88-16,1-1,0-2,0-1,-1-2,1-1,-1-2,48-16,-3-8,-1-3,-3-3,142-94,193-178,-387 290,179-148,215-229,-298 266,-6-6,166-257,-232 313,-5-1,-3-2,-3-1,-5-2,39-160,-57 178,-3-1,-3 0,-3 0,-4-1,-2 1,-3-1,-3 1,-21-87,-8 25,-6 1,-5 2,-92-177,30 106,-174-238,228 363,-4 3,-2 2,-126-108,135 132,-3 3,-59-36,92 65,-1 1,0 1,-1 1,0 1,0 1,-1 2,0 0,-46-4,-3 6,0 3,-121 15,148-7,1 2,1 2,0 2,1 2,-56 27,30-6,-86 60,117-69,-62 57,84-68,1 0,1 2,1 0,0 0,-18 35,16-21,1 2,1 0,2 1,2 0,1 0,2 1,1 0,2 1,0 50,3-18,-1-36,2 0,1 0,1 0,2-1,10 43,-5-49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21.423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2296 75,'-29'1,"1"2,-1 1,1 2,-36 11,-104 49,143-53,0 1,1 1,1 1,0 1,1 2,1 0,0 2,-22 28,43-49,-1 1,0 0,1-1,-1 1,1 0,-1-1,1 1,-1 0,1 0,-1 0,1 0,-1 0,1-1,0 1,0 0,-1 0,1 0,0 0,0 0,0 0,0 0,0 0,0 0,0 0,1 0,-1 0,0 0,0 0,1 1,1 0,0 0,0 0,0-1,0 1,0-1,0 0,0 0,0 1,1-1,-1-1,0 1,3 0,38 9,-1-3,1-1,0-2,58-4,-34 0,734 0,-474-3,-303 3,-3-1,0 1,0 2,30 5,-51-8,1 1,-1 0,1 0,-1 0,0 0,1 0,-1 0,1 1,-1-1,1 0,-1 0,1 0,-1 0,1 0,-1 1,0-1,1 0,-1 0,1 1,-1-1,0 0,1 1,-1-1,0 1,1-1,-1 0,0 1,0-1,1 1,-1-1,0 1,0-1,0 1,0-1,0 1,1-1,-1 1,-16 12,-35 7,-32-3,-154 11,116-18,-93 7,96-11,-153 32,237-26,30-10,0 0,0 0,-1-1,1 1,-1-1,1 0,-1 0,1 0,-1-1,-5 0,9 0,1-1,-1 1,1-1,-1 1,1-1,0 1,-1-1,1 1,-1-1,1 0,0 1,-1-1,1 1,0-1,0 0,0 1,-1-1,1 0,0 1,0-1,0 0,0 0,0 1,0-1,0 0,0 1,0-1,0 0,1 1,-1-1,0 0,0 1,1-1,-1 0,0 1,1-1,-1 1,0-1,1 1,0-2,17-31,-16 30,136-236,-28 44,-106 190,-1-1,0 1,0-1,-1 0,1 0,-1 0,0 0,-1-1,1 1,0-13,-2 18,0-1,0 0,-1 1,1-1,0 1,-1-1,1 1,-1-1,1 1,-1-1,0 1,0-1,1 1,-1 0,0 0,0-1,0 1,-3-2,2 1,-1 1,0-1,0 1,0 0,0 0,0 0,0 0,0 0,0 1,0 0,0-1,-5 2,-12 0,-1 1,1 1,-1 2,1 0,-35 14,-98 53,139-65,-88 47,-136 97,177-106,3 2,1 4,-65 74,104-104,1 1,0 1,-20 38,33-54,1-1,0 1,-1 0,2 1,-1-1,1 0,0 1,1-1,0 1,0 0,0 0,1-1,0 1,0 0,1 0,0-1,3 14,-2-16,0 0,1-1,0 1,-1-1,1 0,1 1,-1-2,0 1,1 0,0-1,0 0,0 1,0-2,0 1,8 3,5 2,0-2,1 0,18 3,102 17,182 8,-169-22,-49-2,666 29,-765-39,2 1,1-1,0 0,0 0,0-1,0 0,-1 0,1 0,0-1,-1 0,1 0,-1-1,1 1,8-8,-13 10,-1-1,1 1,-1-1,1 1,-1-1,0 1,1-1,-1 1,0-1,0 1,1-1,-1 0,0 1,0-1,0 1,1-1,-1 0,0 1,0-1,0 1,0-1,0 0,0 1,0-1,-1 0,1 1,0-1,0 1,0-1,-1 0,1 1,0-1,0 1,-1-1,1 1,0-1,-1 1,0-1,-22-15,-11 2,0 2,-1 1,0 2,-1 2,-48-4,-190 2,218 9,-1 0,-243 3,216 2,-123 24,201-27,9 0,19 1,38-1,710-39,-598 33,519-25,-683 28,308-16,-382 35,-285 12,111-13,-725 129,760-109,125-24,29-6,-1 2,1 2,1 3,0 2,-51 25,76-29,0 1,1 2,0 0,0 2,2 0,0 2,-35 39,27-24,21-26,1 0,1 1,0 0,0 0,-8 14,15-22,0-1,-1 1,1 0,0-1,0 1,0-1,-1 1,1-1,0 1,0 0,0-1,0 1,0-1,0 1,0 0,0-1,0 1,0-1,1 1,-1 0,0-1,0 1,0-1,1 1,-1-1,0 1,1-1,-1 1,0-1,1 1,-1-1,0 1,1-1,-1 0,1 1,-1-1,1 0,-1 1,1-1,0 1,27 6,-26-7,86 8,166-8,-122-4,1092-1,-1213 4,0 1,0 1,0 0,0 1,0 0,0 1,-1 0,1 1,-1 1,0-1,0 1,0 1,-1 0,13 11,2 2,0-1,0-2,1 0,36 15,-51-27,0 0,1 0,-1-1,1 0,-1-1,1-1,0 0,0 0,0-1,0 0,0-1,-1-1,1 0,18-5,-17 0,-1-1,1 0,-2-1,1 0,-1-1,0 0,-1 0,0-1,13-22,10-9,-25 34,4-5,0-1,-1 0,13-23,-22 34,1 0,-1 0,0-1,1 1,-2 0,1-1,0 1,0-1,-1 0,0-4,0 7,0-1,0 0,-1 0,1 1,-1-1,1 1,-1-1,1 0,-1 1,0 0,0-1,0 1,0-1,0 1,0 0,0 0,0-1,0 1,-1 0,1 0,0 0,-2 0,-12-7,0 1,-1 1,1 0,-1 1,0 1,-16-2,-107-7,91 11,-1038-15,780 20,193-3,1 5,-1 6,-184 43,151-18,75-21,0 4,-82 35,138-47,1 1,-1 1,1 0,0 1,1 0,0 2,1 0,0 0,0 1,-13 20,5-1,1 2,1 0,-22 59,29-69,-1-1,-21 32,19-35,2 2,-20 41,32-61,-1 0,0 0,0 0,1 0,-1 0,1 0,-1 0,1 0,0 0,0 0,0 0,0 0,0 0,0 1,1-1,-1 0,1 0,-1 0,1 0,0 0,-1-1,1 1,0 0,0 0,0 0,1-1,-1 1,0-1,1 1,-1-1,0 1,1-1,0 0,-1 0,1 0,0 0,3 2,6 1,1 1,0-2,0 0,23 3,-34-6,124 11,167-8,-171-5,713-24,-4-82,-738 91,130-8,-180 23,-1 3,0 2,0 1,-1 3,67 19,-60-12,2-3,-1-2,1-2,1-2,77-4,-475 17,-282 7,67-3,142-3,-25-17,235-3,173 3,1 1,0 2,1 2,-63 20,-137 68,170-67,-70 36,-92 77,90-53,134-86,0 0,1 1,-1-1,1 1,0-1,-1 1,1 0,1 1,-1-1,0 0,1 1,-1 0,1-1,0 1,0 0,1 0,-3 8,3-8,1-1,1 0,-1 1,0-1,1 0,0 1,-1-1,1 0,1 0,-1 0,0 0,1 0,-1 0,1 0,0 0,0-1,0 1,0-1,0 1,0-1,1 0,-1 0,1 0,5 3,15 10,1 0,0-2,1-1,53 18,117 20,-143-38,148 33,1-9,356 13,-207-54,160 5,-292 21,56 1,-136-27,-120 3,0-2,-1 0,1-1,-1-1,27-14,1-7,-2-2,-1-3,69-66,-99 87,16-18,-2-1,0-1,23-38,-26 36,1 0,2 2,29-30,-35 44,-8 6,0 0,0 0,-1-1,16-23,-26 33,0 1,0 0,0-1,-1 0,1 1,0-1,-1 1,1-1,-1 0,1 0,-1 1,0-1,0 0,0 0,0 1,0-1,0 0,0 0,-1 1,1-1,0 0,-1 0,1 1,-1-1,0 1,0-1,1 1,-1-1,0 1,0-1,0 1,0 0,-1-1,1 1,0 0,0 0,-1 0,-1-1,-6-4,-1 1,1 0,-1 1,1 0,-12-2,-56-15,-2 4,-132-10,-169 13,298 12,-976 1,525 4,526-3,-6 0,0 0,-1 1,-18 4,31-5,-1 0,1 0,0 1,-1-1,1 0,0 1,-1-1,1 0,0 1,0 0,-1-1,1 1,0 0,0 0,0-1,0 1,0 0,0 0,0 0,0 1,0-1,0 0,0 0,1 0,-1 1,0-1,1 0,-1 1,1-1,-1 1,1-1,0 1,0-1,0 0,-1 1,1-1,0 1,1-1,-1 1,0-1,0 1,1-1,0 3,2 2,1 0,0-1,1 1,-1-1,1 0,0 0,0-1,0 0,1 0,-1 0,1 0,0-1,8 3,-1 1,77 41,1-5,114 37,199 35,-147-59,2-11,2-13,375-5,-623-27,147-9,-143 6,-1 0,1-1,-1 0,0-2,0 0,0-1,18-11,-32 17,0 0,0 0,0 0,0-1,0 1,0-1,0 1,0-1,-1 0,1 0,-1 0,1 0,-1 0,0 0,1-1,-1 1,0 0,0 0,-1-1,1 1,1-6,-3 6,1-1,-1 1,1-1,-1 1,0-1,0 1,0 0,0-1,0 1,-1 0,1 0,-1 0,1 0,-1 0,1 0,-1 0,-3-2,-9-6,-1-1,1 2,-2 0,-26-10,-38-12,-2 4,0 4,-160-22,-262 18,456 26,25-1,-1 2,1 0,0 2,-39 8,57-9,0 0,0 1,1 0,-1 0,0 0,1 1,-1 0,1 0,-1 0,1 0,0 1,1-1,-1 1,0 0,1 1,0-1,0 1,0-1,1 1,-1 0,1 0,0 0,0 1,1-1,-1 0,0 8,-2 28,2-1,2 1,7 70,-1-13,-4-46,-2 1,-7 58,5-91,-2 0,0 0,-2-1,0 1,0-1,-2-1,0 1,-17 26,8-20,-2-1,0-1,-1 0,-1-2,-1-1,-1-1,-1-1,0-1,-1-1,0-2,-1 0,-41 14,-29 4,-2-4,-121 16,180-36,-89 8,-1-6,-152-8,232-3,12-1,1-1,0-3,1-1,-36-12,67 18,0-1,-1 0,1 0,1 0,-1-1,0 1,0-1,1 0,0 0,-1-1,1 1,0-1,1 1,-1-1,0 0,-1-5,-4-8,1 1,1-1,-4-19,-7-18,6 29,0 1,-2 0,0 1,-1 0,-2 1,0 1,0 0,-2 2,-1 0,-30-24,41 38,-1 1,1-1,-1 1,0 1,0 0,0 0,0 1,0 1,-11-2,-89 3,70 2,28-2,1 1,0 0,0 1,0 0,1 1,-1 0,0 0,1 1,0 1,0 0,0 0,0 1,-15 13,19-14,0 0,1 0,0 1,0-1,0 1,0 0,1 1,0-1,0 1,1-1,-1 1,1 0,1 0,-1 0,1 0,0 1,1-1,-1 0,1 0,1 0,-1 1,3 8,2 6,1-1,0 0,1-1,2 1,0-2,0 1,2-1,0-1,20 25,10 7,89 83,-37-49,3-5,3-4,167 93,-218-143,2-2,0-3,1-2,1-2,1-3,0-2,0-3,1-3,-1-1,1-4,0-2,0-2,-1-3,0-2,0-3,-1-3,0-2,80-38,-69 19,-2-2,-1-3,-2-3,-1-3,65-70,231-296,-320 372,-23 27,-2 3,1 0,0 0,0 1,1 0,1 1,11-9,-20 18,-1-1,1 1,-1 0,1 0,-1 0,1 0,-1 0,1 0,0 0,-1 0,1 1,-1-1,1 1,-1-1,0 1,1-1,-1 1,1 0,-1 0,0 0,0 0,1 0,-1 0,0 0,0 0,0 1,1 1,30 45,-26-38,2 4,1 1,1-1,0-1,0 0,1-1,14 13,-19-21,-1 0,1-1,0 1,0-1,0 0,0-1,1 1,-1-1,1-1,-1 1,1-1,0 0,-1-1,1 0,0 0,0-1,9-1,-3-2,0 0,-1-1,1 0,-1-1,0 0,0-1,-1-1,0 0,0 0,10-11,-5 3,-1 0,0-1,-1 0,0-1,14-28,-28 46,0-1,0 1,0 0,0 0,0-1,0 1,-1 0,1 0,0-1,0 1,0 0,0 0,-1 0,1-1,0 1,0 0,0 0,-1 0,1 0,0-1,0 1,-1 0,1 0,0 0,-1 0,1 0,0 0,0 0,-1 0,1 0,0 0,0 0,-1 0,1 0,0 0,0 0,-1 0,1 0,0 0,-1 0,1 1,0-1,0 0,0 0,-1 0,1 0,0 1,0-1,-22 6,-100 54,-134 89,79-43,-288 132,262-141,-280 182,446-251,-43 43,22-19,34-34,0-2,-1-1,-1-2,-50 21,58-27,16-6,0 0,-1 0,1 0,-1 0,1 0,-1-1,1 0,-1 1,0-1,1 0,-1 0,1 0,-1-1,1 1,-1-1,0 1,1-1,0 0,-1 0,1 0,-3-2,2 0,0 1,1-1,-1 0,1 0,-1 0,1-1,0 1,0-1,0 1,1-1,-1 0,1 1,-1-6,-3-14,1-1,1 1,1-1,1-27,1 34,1-530,3 227,17 27,-2 85,-17 166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42.406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1051 529,'1'5,"-2"0,1 0,-1 0,0 1,0-1,0 0,0 0,-1 0,0 0,0-1,-1 1,1 0,-1-1,0 0,0 1,0-1,-7 6,-25 23,-2-1,0-1,-61 36,27-19,64-43,-94 66,-111 102,153-118,-6 5,-64 74,111-112,1 1,1 0,1 1,1 0,1 2,1-1,-14 46,17-34,2 0,1 0,-1 40,5 114,3-119,1-15,2 0,2-1,3 1,2-1,25 71,-27-104,1 0,1 0,1-1,17 24,68 78,-67-92,1-1,2-2,0-1,69 42,-45-37,1-2,95 35,-123-56,0 0,0-2,1-2,41 5,-50-10,-1 0,0-2,0 0,0-1,0-2,0 0,28-9,-2-5,0-3,-2-1,84-55,114-106,-229 172,106-88,127-135,-176 157,-3-3,97-153,-137 187,-2-2,-3-1,-1-1,-3-1,23-95,-34 106,-1 0,-3-1,-1 0,-2 0,-1 0,-3 0,-1 0,-13-52,-4 15,-3 2,-4 0,-54-104,17 63,-102-142,134 215,-2 2,-1 1,-74-63,79 77,-1 2,-36-21,55 38,-1 1,1 1,-1 0,-1 1,1 0,-1 1,1 1,-28-3,-2 4,0 1,-71 9,87-4,1 2,0 0,1 2,-1 1,-31 16,16-4,-50 36,69-41,-37 33,50-39,1-1,0 2,0-1,1 1,-11 20,10-11,0-1,1 2,1-1,1 1,1 0,0 0,2 0,0 1,1 30,2-12,-2-20,2-1,1 1,0-1,1 0,7 26,-4-30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42.407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1357 44,'-17'1,"1"1,-1 0,0 1,-21 8,-61 28,84-32,0 2,1-1,0 2,1 0,0 1,0 1,1 0,-13 17,25-29,-1 0,1 1,-1-1,1 1,0-1,-1 1,1-1,0 0,-1 1,1-1,0 1,0 0,0-1,-1 1,1-1,0 1,0-1,0 1,0-1,0 1,0 0,0-1,0 1,0-1,0 1,0-1,0 1,1 0,-1 0,1 0,0 0,0 0,1 0,-1 0,0 0,0 0,1-1,-1 1,0-1,1 1,-1-1,2 1,22 5,0-2,1-1,-1 0,34-3,-19 0,434 0,-281-2,-179 2,-1 0,-1 0,1 0,17 5,-30-6,0 1,0 0,1 0,-1 0,0 0,0 0,1 0,-1 1,0-1,1 0,-1 0,0 0,0 0,1 0,-1 0,0 0,0 1,1-1,-1 0,0 0,0 0,0 0,1 1,-1-1,0 0,0 0,0 1,0-1,1 0,-1 0,0 1,0-1,0 0,0 1,0-1,0 0,0 1,-9 7,-21 3,-19-1,-91 7,68-11,-54 4,56-6,-91 18,142-15,16-6,1 0,-1 0,1 0,-1 0,0 0,1-1,-1 1,0-1,1 1,-4-1,5-1,1 1,0 0,-1 0,1-1,0 1,-1 0,1-1,0 1,0 0,0-1,-1 1,1 0,0-1,0 1,0-1,0 1,0 0,0-1,-1 1,1-1,0 1,0 0,0-1,0 1,0-1,1 1,-1 0,0-1,0 1,0-1,0 1,0 0,0-1,1 1,-1 0,0-1,0 1,0 0,1-1,-1 0,11-18,-10 17,81-140,-17 27,-63 112,0 0,0 0,-1-1,1 1,-1-1,1 1,-1-1,0 0,-1 1,2-9,-2 11,0 0,-1 0,1 1,0-1,0 0,0 0,-1 0,1 0,0 0,-1 0,1 0,-1 1,1-1,-1 0,1 0,-1 1,1-1,-2-1,0 1,0 0,1 0,-1 1,0-1,1 0,-1 1,0-1,0 1,0 0,1-1,-1 1,-3 0,-7 1,0 0,0 1,0 1,0 0,-21 8,-57 32,81-39,-51 28,-80 57,104-62,1 1,1 2,-38 44,62-62,-1 1,2 1,-13 22,20-32,-1 0,2 0,-1 0,0 0,1 0,-1 1,1-1,0 1,1-1,-1 1,1-1,0 1,0 0,0-1,0 1,1-1,1 9,-1-10,1-1,-1 1,1 0,0-1,-1 1,1-1,0 1,0-1,1 0,-1 0,0 0,1 0,-1-1,1 1,4 1,3 2,0-1,0-1,11 3,61 9,107 5,-99-13,-30-1,394 17,-453-23,3 1,-1-1,1 0,-1 0,1-1,-1 1,0-1,1 0,-1 0,0 0,1 0,-1-1,0 1,6-5,-9 6,0-1,1 1,-1 0,0 0,0-1,1 1,-1 0,0-1,0 1,0 0,0-1,0 1,1 0,-1-1,0 1,0 0,0-1,0 1,0 0,0-1,0 1,0-1,0 1,0 0,0-1,0 1,0 0,-1-1,1 1,0 0,0-1,0 1,0 0,0-1,-1 1,1 0,0-1,-1 1,-13-9,-6 0,0 2,0 1,-1 0,0 2,-29-2,-112 0,129 6,-1 0,-143 2,127 1,-72 14,118-16,6 0,11 1,22 0,421-25,-354 21,306-15,-403 17,182-11,-226 22,-169 7,66-8,-428 76,448-64,75-14,17-4,-1 1,1 2,1 1,-1 2,-29 14,43-17,2 1,-1 0,1 1,0 1,1 0,0 1,-21 24,16-15,14-16,-1 1,0 1,1-1,0 1,-4 7,7-12,1-1,0 0,0 0,0 1,0-1,0 0,-1 1,1-1,0 1,0-1,0 0,0 1,0-1,0 0,0 1,0-1,0 0,0 1,0-1,1 0,-1 1,0-1,0 0,0 1,0-1,0 0,1 1,-1-1,0 0,0 1,1-1,-1 0,0 0,0 0,1 1,-1-1,0 0,0 0,1 0,0 1,15 3,-15-4,51 5,99-5,-74-2,647-2,-717 4,-1 0,1 1,-1-1,1 1,-1 1,0-1,1 1,-1 1,0-1,0 1,0 0,0 0,-1 1,8 6,1 1,0-1,1 0,-1-1,22 10,-30-17,0 1,0-1,1 0,-1-1,0 1,1-1,-1-1,1 1,-1-1,0-1,1 1,-1-1,1 0,10-4,-10 1,-1 0,1-1,-1 0,1-1,-1 1,-1-1,1-1,-1 1,8-13,6-6,-15 20,3-3,-1 0,0 0,8-14,-13 20,-1 0,1 0,0 0,0 0,-1 0,1 0,-1 0,0 0,1 0,-1-3,0 4,0 0,-1 0,1 0,0 0,0 0,-1 0,1 0,0 0,-1 0,1 1,-1-1,1 0,-1 0,1 0,-1 1,0-1,1 0,-1 1,0-1,0 0,0 1,0-1,-8-4,0 1,0 0,0 1,-1 0,1 1,-10-2,-63-3,54 5,-615-8,462 12,115-2,-1 3,1 4,-110 24,90-9,44-13,0 2,-48 21,81-28,0 1,0 0,1 0,0 1,0 0,0 1,1 0,0 0,0 1,-7 11,1 1,2-1,0 2,-12 34,16-41,0 0,-12 18,11-20,0 1,-10 24,17-36,1 0,-1 1,1-1,0 0,-1 0,1 0,0 0,0 1,0-1,0 0,0 0,0 1,0-1,0 0,0 0,0 1,1-1,-1 0,0 0,1 0,-1 0,1 0,-1 1,1-1,0 0,-1 0,1 0,0-1,0 1,-1 0,1 0,0 0,0-1,0 1,0 0,0-1,2 2,4 0,0 1,0-1,0 0,14 1,-21-3,74 7,99-5,-102-3,422-15,-2-48,-437 54,78-5,-108 14,1 2,-1 0,0 2,0 1,39 11,-35-7,1-1,0-1,0-2,0-1,46-3,-281 11,-166 4,39-2,84-2,-15-10,139-2,104 2,-1 1,0 1,0 1,-37 13,-80 39,100-40,-41 22,-55 45,53-30,80-52,0 0,0 0,0 1,0-1,0 1,0 0,0-1,0 1,1 0,-1 0,1 0,-1 1,1-1,0 0,0 0,0 1,-2 4,3-5,0 0,0 0,1 0,-1 0,0 0,1 0,-1 0,1 0,-1-1,1 1,0 0,0 0,0 0,0-1,0 1,0-1,0 1,0-1,1 1,-1-1,0 0,1 0,-1 1,4 0,9 8,0-2,0 0,1-1,31 11,70 11,-86-22,88 20,1-6,211 9,-124-33,96 2,-173 14,33 0,-80-16,-72 1,1 0,-1 0,0-1,0-1,17-7,-1-5,0-2,-2 0,42-41,-59 53,9-11,0-1,-1 0,14-23,-15 21,0 1,1 0,18-16,-21 24,-5 5,0 0,0-1,-1 0,11-14,-17 20,1 1,-1-1,1 0,-1 0,1 0,-1 0,0 0,1 0,-1 0,0 0,0 0,0 0,0 0,0 0,0 0,0 0,0 0,0 0,0 0,0 0,-1 0,1 0,0 0,-1 0,1 0,0 0,-1 0,1 0,-1 0,0 0,1 1,-1-1,0 0,1 0,-1 1,0-1,0 0,-1 0,-3-2,-1 0,1 0,-1 0,0 1,-6-2,-34-8,0 2,-79-6,-99 8,175 7,-576 0,310 3,311-2,-4 0,0 0,0 1,-11 2,18-3,0 0,1 0,-1 0,0 0,0 0,0 0,1 1,-1-1,0 0,0 0,1 1,-1-1,0 1,0-1,1 1,-1-1,1 1,-1 0,0-1,1 1,-1-1,1 1,-1 0,1 0,0-1,-1 1,1 0,0 0,-1 0,1 0,0-1,0 1,0 0,0 0,0 0,0 0,0 0,0-1,0 1,0 0,0 0,0 0,1 1,1 2,0-1,1 0,-1 1,1-1,0 0,0-1,0 1,0 0,0-1,1 0,-1 0,0 0,5 2,0 0,45 24,2-2,66 21,118 21,-87-35,1-7,1-6,222-4,-368-17,86-4,-84 4,0-1,-1 0,1-1,0 0,-1-1,0 0,11-7,-18 11,-1-1,0 0,0 1,1-1,-1 0,0 0,0 0,0 0,0 0,0 0,0 0,0-1,-1 1,1 0,0-1,-1 1,1 0,0-1,-1 1,0-1,1-2,-1 3,0-1,0 1,-1-1,1 1,-1-1,1 1,-1-1,0 1,1 0,-1-1,0 1,0 0,0 0,0 0,0 0,0 0,-2-2,-5-3,0 0,-1 0,0 1,-16-6,-23-7,0 2,-1 2,-94-12,-155 9,270 17,14-1,0 0,1 2,-1 0,-22 4,33-4,0 0,0 0,0 0,0 0,0 1,1-1,-1 1,0 0,1 0,-1 0,1 0,0 0,0 0,0 1,0-1,0 1,0-1,0 1,1 0,-1 0,1 0,0 0,0 0,0 0,0 0,0 5,-1 16,0 0,2 0,4 42,0-8,-3-28,-1 2,-4 33,3-53,-2 0,1 0,-1-1,-1 1,0-1,0 0,-1 0,-10 16,5-13,-1 1,0-2,-1 0,-1 0,0-1,0-1,-1 0,0-1,-1-1,0 0,0-1,-25 8,-17 3,-1-2,-71 9,106-22,-53 6,0-4,-91-5,138-1,8-1,0-2,-1 0,1-1,-21-7,40 10,0 0,-1 0,1 0,-1-1,1 1,0-1,0 1,0-1,0 0,0 0,0 0,0 0,1 0,-1-1,1 1,-2-3,-2-5,1 0,1 0,-3-11,-5-11,5 17,0 1,-2 0,0 0,0 1,-1 0,-1 0,0 1,0 1,-1-1,-18-13,24 22,0 0,0 1,0 0,0 0,-1 0,1 0,0 1,-1 0,-6 0,-52 1,41 1,17-1,0 0,0 1,0 0,0 0,0 1,0 0,1 0,-1 0,1 1,-1 0,1 0,0 0,-9 8,11-8,0 0,0 0,1 1,0-1,-1 1,1-1,0 1,0 0,1 0,-1 0,1 0,0 0,0 0,0 0,0 0,1 1,-1-1,1 0,0 0,0 1,1-1,0 6,2 2,1 1,-1-1,2 0,0 0,0 0,1 0,0-1,1 0,11 14,6 4,53 50,-22-29,2-3,1-3,99 55,-128-84,0-2,1-1,0-1,1-2,0-1,0-2,1-1,0-1,-1-2,1-2,0-1,0-2,-1-1,1-2,-1-1,0-1,-1-2,48-23,-41 12,0-2,-2-1,0-2,-2-1,40-43,135-174,-189 220,-12 16,-3 1,2 0,-1 1,0 0,1 0,0 1,8-6,-13 11,-1 0,1 0,0 0,0 0,0-1,0 1,0 0,0 1,0-1,0 0,0 0,-1 0,1 1,0-1,0 0,0 1,0-1,-1 1,1-1,0 1,0-1,-1 1,1 0,0-1,-1 1,1 0,0 1,18 26,-16-22,2 2,1 1,-1-1,1 0,1 0,-1-1,9 7,-12-11,0-1,1 0,-1 0,1 0,0 0,-1 0,1-1,0 0,0 0,0 0,0-1,-1 1,1-1,0 0,0 0,0 0,6-2,-2 0,-1 0,1-1,-1 0,0-1,0 1,0-2,0 1,0-1,-1 0,6-6,-2 2,-1-1,0 0,-1 0,0-1,9-16,-17 27,0 0,0 0,0 0,0-1,0 1,-1 0,1 0,0 0,0 0,0 0,0-1,0 1,0 0,0 0,-1 0,1 0,0 0,0 0,0 0,0 0,0-1,-1 1,1 0,0 0,0 0,0 0,0 0,0 0,-1 0,1 0,0 0,0 0,0 0,0 0,-1 0,1 0,0 0,0 0,0 1,0-1,0 0,-1 0,1 0,0 0,0 0,0 0,0 0,0 1,-13 2,-59 32,-80 54,48-26,-171 77,155-83,-166 108,264-148,-25 25,12-11,22-21,-2-1,1 0,-2-1,-29 12,35-16,8-3,1 0,0-1,-1 1,1-1,-1 1,1-1,-1 0,1 0,-1 0,1 1,-1-2,1 1,-1 0,0 0,1 0,-1-1,1 1,0-1,-1 1,1-1,-2-1,1 1,1-1,-1 0,0 1,1-1,0 0,-1 0,1 0,0 0,0 0,0 0,0-1,0 1,0-3,-2-9,1 1,0-1,1-1,0-14,1 19,1-314,1 135,11 15,-2 52,-10 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57.707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1614 811,'0'8,"-1"0,1 0,-1 0,0 0,-1 0,0 0,0-1,-1 1,0-1,0 1,-1-1,0 0,0 0,-1-1,1 1,-1-1,-10 9,-39 37,-2-3,-2-2,-92 56,40-29,100-66,-144 100,-172 158,236-182,-11 8,-96 114,170-172,0 0,3 2,0 1,3 1,1 0,2 2,-22 68,26-51,2 0,3 0,-1 61,8 175,3-183,1-23,4 1,4-1,4 0,3-1,37 108,-40-158,2 0,1-1,1-1,27 36,104 120,-103-141,2-2,1-2,3-2,104 65,-69-57,2-4,147 54,-191-85,1-1,1-3,0-2,64 6,-78-14,-1-1,1-2,-1-1,0-1,0-2,0-1,44-15,-4-7,0-3,-3-3,129-85,175-161,-351 262,162-133,195-208,-270 240,-6-4,152-233,-213 284,-2-2,-4-1,-3-2,-3-1,34-145,-51 161,-3 0,-3-1,-3 0,-2 0,-3 0,-3 0,-3 1,-18-80,-8 23,-4 1,-6 2,-83-161,27 97,-158-217,207 330,-3 2,-3 3,-113-99,121 121,-1 1,-55-31,84 58,-1 1,0 1,0 1,-1 1,0 1,-1 1,0 0,-41-3,-3 6,0 2,-110 14,135-7,0 2,1 2,0 2,1 2,-51 24,28-5,-78 54,105-63,-56 52,77-62,1 2,0-1,1 2,0 0,-16 30,15-17,0 0,2 1,1 0,2 1,0 0,3 1,1 0,1 0,1 46,2-16,-1-33,1 0,2-1,1 1,2 0,9 38,-5-45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6:16.144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2083 68,'-26'1,"0"2,1 0,-1 2,-32 11,-95 44,130-48,1 0,0 2,1 1,0 1,1 0,1 2,1 0,-21 27,38-45,0 1,1-1,-1 1,1 0,-1-1,1 1,-1 0,1 0,-1-1,1 1,0 0,-1 0,1 0,0-1,0 1,-1 0,1 0,0 0,0 0,0 0,0 0,0-1,0 1,0 0,0 0,1 0,-1 0,0 0,1 1,1 0,-1-1,1 1,0-1,0 0,0 1,-1-1,1 0,0 0,1 0,-1 0,0-1,3 1,33 8,0-2,1-2,0-2,53-3,-31 1,665-2,-429-1,-275 2,-3-1,0 1,0 1,27 6,-46-7,1-1,-1 1,1 0,-1 0,1 0,-1 0,0 1,1-1,-1 0,1 0,-1 0,0 0,1 0,-1 0,1 1,-1-1,0 0,1 0,-1 1,0-1,1 0,-1 1,0-1,1 0,-1 1,0-1,0 0,1 1,-1-1,0 1,0-1,0 0,0 1,1-1,-1 1,0-1,0 1,-15 11,-30 6,-31-2,-139 9,105-16,-84 6,87-9,-139 28,216-23,26-9,0 0,0-1,0 1,0-1,0 0,0 0,0 0,0 0,-1-1,-4 0,9 0,-1-1,1 1,-1-1,1 1,-1 0,1-1,0 1,-1-1,1 1,0-1,-1 0,1 1,0-1,0 1,-1-1,1 0,0 1,0-1,0 1,0-1,0 0,0 1,0-1,0 0,0 1,0-1,0 1,0-1,0 0,1 1,-1-1,0 1,0-1,1 0,-1 1,0-1,1 1,-1-1,0 1,1-1,16-29,-15 27,123-214,-25 40,-97 172,0 0,0 0,-1 0,1 0,-1-1,0 1,-1-1,1 0,-1 0,1-11,-2 16,0-1,0 1,-1 0,1-1,0 1,-1-1,1 1,-1 0,1-1,-1 1,1 0,-1-1,0 1,0 0,1 0,-1 0,0 0,-2-2,0 1,1 1,-1 0,1-1,-1 1,0 0,1 1,-1-1,0 0,0 1,0 0,1-1,-5 2,-12 0,0 1,1 1,-1 1,1 0,-32 14,-89 47,126-59,-79 43,-124 88,161-96,2 2,1 3,-59 67,95-93,0 0,2 0,-20 36,31-50,-1 0,1 0,0 0,1 1,0 0,0-1,0 1,1 0,0 0,0 0,0 0,1 0,0 0,0 0,1 0,0 0,3 12,-2-14,0-1,0 0,0 0,1 0,0 0,0 0,0-1,0 1,0-1,1 0,-1 0,1 0,0-1,0 1,6 2,6 2,-1-1,1-1,17 4,92 14,166 8,-154-20,-45-2,605 27,-695-36,4 0,-1 0,0 0,0 0,1-1,-1 0,0 0,0 0,1 0,-1-1,0 0,-1 0,1-1,9-6,-14 9,1 0,-1-1,0 1,1 0,-1-1,0 1,1-1,-1 1,0-1,0 1,1-1,-1 1,0-1,0 0,0 1,0-1,0 1,1-1,-1 1,0-1,0 0,0 1,-1-1,1 1,0-1,0 1,0-1,0 1,0-1,-1 0,1 1,0-1,0 1,-1 0,1-1,0 1,-1-1,1 0,-22-13,-9 1,0 2,0 2,-1 0,0 3,-45-4,-172 2,199 8,-1-1,-222 4,196 2,-110 21,182-24,7 0,18 1,34-1,645-36,-543 30,472-22,-622 25,282-15,-348 33,-260 11,103-14,-658 119,688-99,115-22,25-6,1 2,0 2,0 3,1 1,-47 23,69-26,1 1,-1 1,2 1,0 1,0 1,2 1,-33 36,24-23,20-22,1-1,0 1,1 1,0-1,-7 13,12-20,1-1,0 1,0-1,-1 1,1-1,0 1,0-1,0 1,0-1,0 1,0-1,0 1,0-1,0 1,0-1,0 1,0 0,0-1,0 1,0-1,0 1,1-1,-1 1,0-1,0 1,1-1,-1 1,0-1,0 0,1 1,-1-1,1 1,-1-1,0 0,1 1,-1-1,1 0,-1 1,1-1,0 0,24 7,-23-7,77 7,153-7,-113-3,991-2,-1100 4,0 2,0-1,0 1,0 1,0 0,0 1,0 0,-1 0,1 1,-1 0,0 1,0 0,-1 1,12 9,1 2,1-1,0-1,1-1,32 14,-46-24,1 0,-1-1,0 0,1-1,0 0,0 0,-1-1,1-1,0 1,0-2,0 0,0 0,0-1,16-5,-16 1,1-1,-1-1,0 1,-1-2,0 1,0-2,0 1,-1-1,12-19,9-10,-23 32,4-5,0-1,-1 0,12-20,-20 31,1-1,-1 0,0 0,0 0,0-1,0 1,-1 0,1 0,-1-1,1-3,-2 6,1-1,0 0,0 1,-1-1,1 1,-1 0,1-1,-1 1,0-1,1 1,-1 0,0-1,0 1,0 0,0 0,0 0,0 0,0 0,0 0,0 0,0 0,-2-1,-11-5,1 1,-1 0,0 1,-1 1,1 0,-16-1,-95-7,81 10,-942-13,709 18,175-3,0 4,0 6,-168 39,138-17,67-18,1 4,-75 30,126-41,-1 0,1 1,0 0,1 1,0 1,0 0,1 1,0 0,0 1,-11 18,3-1,2 1,1 1,-21 54,27-63,-1-1,-18 28,16-30,2 0,-17 39,27-56,0-1,0 1,1 0,-1 0,1 0,-1-1,1 1,0 0,0 0,0 0,0 0,0 0,0 0,0 0,0-1,1 1,-1 0,1 0,-1 0,1-1,0 1,-1 0,1 0,0-1,0 1,0-1,0 1,1-1,-1 0,0 1,1-1,-1 0,0 0,1 0,-1 0,1 0,3 1,5 2,1 0,-1-1,1 0,22 2,-33-5,114 10,151-7,-156-4,648-23,-4-74,-670 82,119-7,-164 22,-1 2,0 1,0 2,0 2,60 18,-54-12,1-1,0-3,0-1,1-3,71-3,-432 15,-256 7,61-3,129-3,-22-15,212-3,158 2,1 2,-1 2,1 1,-57 19,-123 61,152-60,-62 31,-84 71,82-48,121-78,1 0,0 0,-1 0,1 1,0-1,1 1,-1 0,0 0,1 0,-1 0,1 0,0 0,0 1,0-1,0 1,1 0,-3 7,4-8,0 0,0 0,1 0,-1 0,1 0,-1 0,1 0,0 0,0-1,0 1,0 0,0 0,1-1,-1 1,1-1,0 1,0-1,0 0,0 0,0 0,0 0,0 0,0 0,6 2,13 10,0-1,2 0,-1-2,49 15,106 20,-130-35,134 30,2-9,323 13,-189-49,145 3,-264 20,51 1,-124-24,-109 1,1 0,-2-1,1 0,0-2,24-11,0-8,0-2,-2-1,63-62,-91 81,15-17,0-1,-2-2,21-33,-23 31,1 2,1 0,28-26,-33 39,-7 7,0-1,-1 0,0-1,15-21,-24 31,0-1,-1 1,1 0,0-1,-1 1,1-1,-1 1,1-1,-1 1,1-1,-1 0,0 1,0-1,0 1,0-1,0 0,0 1,0-1,0 1,-1-1,1 1,-1-1,1 1,-1-1,1 1,-1-1,0 1,0 0,0-1,1 1,-1 0,0 0,0-1,-1 1,1 0,0 0,0 0,-2-1,-6-3,1 1,-1-1,1 1,-1 1,-10-3,-51-13,-1 4,-120-10,-154 12,270 12,-884 0,474 4,480-3,-8 0,1 0,0 1,-17 4,28-5,0 0,-1 0,1 0,0 0,0 0,-1 1,1-1,0 0,0 1,0-1,0 1,0 0,-1-1,1 1,0 0,0 0,1 0,-1 0,0 0,0 0,0 0,0 0,1 0,-1 0,1 0,-1 0,0 1,1-1,0 0,-1 1,1-1,0 0,0 0,-1 1,1-1,0 0,0 1,0-1,1 1,-1-1,0 0,0 0,1 3,3 1,-1 0,1 1,0-2,0 1,0 0,1-1,-1 0,1 0,0 0,0-1,1 0,-1 0,7 3,0 0,70 37,1-3,103 32,180 32,-132-53,1-10,1-12,341-4,-565-26,133-7,-130 6,0-1,0 0,0-1,0-1,-1-1,0 0,17-11,-29 17,0-1,0-1,0 1,0 0,-1 0,1-1,0 1,-1-1,1 0,-1 1,1-1,-1 0,0 0,0 0,0 0,0 0,0 0,0 0,0 0,-1-1,2-3,-3 4,1-1,0 1,-1 0,0-1,1 1,-1 0,0 0,0 0,0 0,-1 0,1 0,0 0,-1 0,1 0,-1 1,1-1,-4-1,-7-7,-2 1,1 0,-1 1,-24-9,-35-11,-1 3,-1 4,-144-19,-238 15,413 24,23-1,0 2,-1 0,1 2,-34 7,50-8,1 0,-1 1,1-1,-1 1,1 0,0 1,0-1,0 1,0 0,0 0,1 0,-1 1,1-1,0 1,0 0,0 0,0 0,1 0,-1 0,1 1,0 0,0-1,1 1,-1 0,1 0,-1 6,-1 26,1 0,1 0,8 64,-1-13,-4-40,-2-1,-7 54,5-83,-2 1,0-1,0-1,-2 1,0-1,-1 0,0 0,-16 24,7-18,0-1,-2-1,0-1,-1-1,-1-1,-1 0,0-2,-1-1,0 0,-2-2,1-1,-38 14,-26 3,-2-4,-109 15,162-33,-80 8,-1-6,-139-7,212-3,11-1,0-1,1-2,-1-1,-31-12,60 17,1 0,-1-1,0 0,1 0,-1 0,1-1,0 1,0-1,-1 0,2 0,-1 0,0 0,1-1,-1 1,1-1,-3-4,-1-7,-1 0,2 0,-4-18,-7-16,6 27,0 0,-1 0,-1 1,-1 0,-1 1,-1 1,0 1,-1 0,-1 1,-28-22,38 34,-1 1,1 0,-1 1,0 0,0 0,-1 1,1 0,0 0,-10 0,-81 2,63 2,27-2,0 1,0 0,-1 0,1 1,1 1,-1-1,0 2,1-1,-1 1,1 1,0-1,0 1,-14 13,18-14,0 1,-1 0,2 0,-1 0,0 0,1 1,0 0,0 0,1 0,0 0,0 0,0 0,0 0,1 1,0-1,0 1,1-1,-1 1,1-1,1 1,-1-1,3 10,1 3,1 0,1 0,1 0,0-1,1 0,1 0,1-1,0 0,18 21,9 8,81 75,-34-45,4-4,2-5,150 86,-196-131,1-1,1-2,1-3,0-2,0-2,1-2,1-3,-1-1,1-4,0-1,0-3,0-2,-1-2,0-3,0-2,0-2,-2-2,74-35,-63 18,-1-3,-2-2,-1-3,-2-3,61-63,208-269,-291 338,-19 24,-3 3,1 0,0 1,1-1,0 2,0-1,11-7,-18 16,-1-1,1 1,-1 0,0 0,1-1,-1 1,1 1,-1-1,0 0,1 0,-1 0,0 1,1-1,-1 1,0-1,1 1,-1 0,0-1,0 1,1 0,-1 0,0 0,0 0,0 0,0 0,0 0,1 2,27 41,-24-36,2 6,1-1,1-1,0 1,1-2,0 1,13 10,-19-19,2 1,-1-1,0 0,1 0,-1 0,1-1,0 0,0 0,0 0,0-1,0 0,0-1,0 1,0-1,0 0,0-1,8-1,-2-1,0-1,0 0,-1-1,0 0,0-1,0 0,-1-1,0-1,0 1,9-10,-5 3,0-1,0 0,-2-1,1-1,13-24,-26 40,-1 1,1 0,0 0,0-1,0 1,0 0,0 0,0 0,0-1,-1 1,1 0,0 0,0 0,0-1,-1 1,1 0,0 0,0 0,0 0,-1 0,1-1,0 1,0 0,-1 0,1 0,0 0,0 0,-1 0,1 0,0 0,0 0,-1 0,1 0,0 0,0 0,0 0,-1 0,1 0,0 0,0 1,-1-1,1 0,0 0,0 0,0 0,-1 0,1 1,0-1,-20 6,-90 48,-122 81,71-38,-261 118,238-127,-255 165,406-227,-40 38,20-16,32-33,-1 0,-1-2,0 0,-46 17,53-23,14-6,0 0,-1 0,1-1,0 1,0 0,-1-1,1 1,0-1,-1 0,1 0,0 0,-1 0,1-1,0 1,-1 0,1-1,0 0,-1 0,1 0,0 0,-2-1,1 0,1-1,-1 1,1-1,0 0,0 0,0 0,0 0,0 0,0 0,1-1,0 1,-1 0,0-5,-2-13,0-1,2 1,0-1,1-23,1 29,1-481,3 207,15 24,-2 78,-15 150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9:57.708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2083 68,'-26'1,"0"2,1 0,-1 2,-32 11,-95 44,130-48,1 0,0 2,1 1,0 1,1 0,1 2,1 0,-21 27,38-45,0 1,1-1,-1 1,1 0,-1-1,1 1,-1 0,1 0,-1-1,1 1,0 0,-1 0,1 0,0-1,0 1,-1 0,1 0,0 0,0 0,0 0,0 0,0-1,0 1,0 0,0 0,1 0,-1 0,0 0,1 1,1 0,-1-1,1 1,0-1,0 0,0 1,-1-1,1 0,0 0,1 0,-1 0,0-1,3 1,33 8,0-2,1-2,0-2,53-3,-31 1,665-2,-429-1,-275 2,-3-1,0 1,0 1,27 6,-46-7,1-1,-1 1,1 0,-1 0,1 0,-1 0,0 1,1-1,-1 0,1 0,-1 0,0 0,1 0,-1 0,1 1,-1-1,0 0,1 0,-1 1,0-1,1 0,-1 1,0-1,1 0,-1 1,0-1,0 0,1 1,-1-1,0 1,0-1,0 0,0 1,1-1,-1 1,0-1,0 1,-15 11,-30 6,-31-2,-139 9,105-16,-84 6,87-9,-139 28,216-23,26-9,0 0,0-1,0 1,0-1,0 0,0 0,0 0,0 0,-1-1,-4 0,9 0,-1-1,1 1,-1-1,1 1,-1 0,1-1,0 1,-1-1,1 1,0-1,-1 0,1 1,0-1,0 1,-1-1,1 0,0 1,0-1,0 1,0-1,0 0,0 1,0-1,0 0,0 1,0-1,0 1,0-1,0 0,1 1,-1-1,0 1,0-1,1 0,-1 1,0-1,1 1,-1-1,0 1,1-1,16-29,-15 27,123-214,-25 40,-97 172,0 0,0 0,-1 0,1 0,-1-1,0 1,-1-1,1 0,-1 0,1-11,-2 16,0-1,0 1,-1 0,1-1,0 1,-1-1,1 1,-1 0,1-1,-1 1,1 0,-1-1,0 1,0 0,1 0,-1 0,0 0,-2-2,0 1,1 1,-1 0,1-1,-1 1,0 0,1 1,-1-1,0 0,0 1,0 0,1-1,-5 2,-12 0,0 1,1 1,-1 1,1 0,-32 14,-89 47,126-59,-79 43,-124 88,161-96,2 2,1 3,-59 67,95-93,0 0,2 0,-20 36,31-50,-1 0,1 0,0 0,1 1,0 0,0-1,0 1,1 0,0 0,0 0,0 0,1 0,0 0,0 0,1 0,0 0,3 12,-2-14,0-1,0 0,0 0,1 0,0 0,0 0,0-1,0 1,0-1,1 0,-1 0,1 0,0-1,0 1,6 2,6 2,-1-1,1-1,17 4,92 14,166 8,-154-20,-45-2,605 27,-695-36,4 0,-1 0,0 0,0 0,1-1,-1 0,0 0,0 0,1 0,-1-1,0 0,-1 0,1-1,9-6,-14 9,1 0,-1-1,0 1,1 0,-1-1,0 1,1-1,-1 1,0-1,0 1,1-1,-1 1,0-1,0 0,0 1,0-1,0 1,1-1,-1 1,0-1,0 0,0 1,-1-1,1 1,0-1,0 1,0-1,0 1,0-1,-1 0,1 1,0-1,0 1,-1 0,1-1,0 1,-1-1,1 0,-22-13,-9 1,0 2,0 2,-1 0,0 3,-45-4,-172 2,199 8,-1-1,-222 4,196 2,-110 21,182-24,7 0,18 1,34-1,645-36,-543 30,472-22,-622 25,282-15,-348 33,-260 11,103-14,-658 119,688-99,115-22,25-6,1 2,0 2,0 3,1 1,-47 23,69-26,1 1,-1 1,2 1,0 1,0 1,2 1,-33 36,24-23,20-22,1-1,0 1,1 1,0-1,-7 13,12-20,1-1,0 1,0-1,-1 1,1-1,0 1,0-1,0 1,0-1,0 1,0-1,0 1,0-1,0 1,0-1,0 1,0 0,0-1,0 1,0-1,0 1,1-1,-1 1,0-1,0 1,1-1,-1 1,0-1,0 0,1 1,-1-1,1 1,-1-1,0 0,1 1,-1-1,1 0,-1 1,1-1,0 0,24 7,-23-7,77 7,153-7,-113-3,991-2,-1100 4,0 2,0-1,0 1,0 1,0 0,0 1,0 0,-1 0,1 1,-1 0,0 1,0 0,-1 1,12 9,1 2,1-1,0-1,1-1,32 14,-46-24,1 0,-1-1,0 0,1-1,0 0,0 0,-1-1,1-1,0 1,0-2,0 0,0 0,0-1,16-5,-16 1,1-1,-1-1,0 1,-1-2,0 1,0-2,0 1,-1-1,12-19,9-10,-23 32,4-5,0-1,-1 0,12-20,-20 31,1-1,-1 0,0 0,0 0,0-1,0 1,-1 0,1 0,-1-1,1-3,-2 6,1-1,0 0,0 1,-1-1,1 1,-1 0,1-1,-1 1,0-1,1 1,-1 0,0-1,0 1,0 0,0 0,0 0,0 0,0 0,0 0,0 0,0 0,-2-1,-11-5,1 1,-1 0,0 1,-1 1,1 0,-16-1,-95-7,81 10,-942-13,709 18,175-3,0 4,0 6,-168 39,138-17,67-18,1 4,-75 30,126-41,-1 0,1 1,0 0,1 1,0 1,0 0,1 1,0 0,0 1,-11 18,3-1,2 1,1 1,-21 54,27-63,-1-1,-18 28,16-30,2 0,-17 39,27-56,0-1,0 1,1 0,-1 0,1 0,-1-1,1 1,0 0,0 0,0 0,0 0,0 0,0 0,0 0,0-1,1 1,-1 0,1 0,-1 0,1-1,0 1,-1 0,1 0,0-1,0 1,0-1,0 1,1-1,-1 0,0 1,1-1,-1 0,0 0,1 0,-1 0,1 0,3 1,5 2,1 0,-1-1,1 0,22 2,-33-5,114 10,151-7,-156-4,648-23,-4-74,-670 82,119-7,-164 22,-1 2,0 1,0 2,0 2,60 18,-54-12,1-1,0-3,0-1,1-3,71-3,-432 15,-256 7,61-3,129-3,-22-15,212-3,158 2,1 2,-1 2,1 1,-57 19,-123 61,152-60,-62 31,-84 71,82-48,121-78,1 0,0 0,-1 0,1 1,0-1,1 1,-1 0,0 0,1 0,-1 0,1 0,0 0,0 1,0-1,0 1,1 0,-3 7,4-8,0 0,0 0,1 0,-1 0,1 0,-1 0,1 0,0 0,0-1,0 1,0 0,0 0,1-1,-1 1,1-1,0 1,0-1,0 0,0 0,0 0,0 0,0 0,0 0,6 2,13 10,0-1,2 0,-1-2,49 15,106 20,-130-35,134 30,2-9,323 13,-189-49,145 3,-264 20,51 1,-124-24,-109 1,1 0,-2-1,1 0,0-2,24-11,0-8,0-2,-2-1,63-62,-91 81,15-17,0-1,-2-2,21-33,-23 31,1 2,1 0,28-26,-33 39,-7 7,0-1,-1 0,0-1,15-21,-24 31,0-1,-1 1,1 0,0-1,-1 1,1-1,-1 1,1-1,-1 1,1-1,-1 0,0 1,0-1,0 1,0-1,0 0,0 1,0-1,0 1,-1-1,1 1,-1-1,1 1,-1-1,1 1,-1-1,0 1,0 0,0-1,1 1,-1 0,0 0,0-1,-1 1,1 0,0 0,0 0,-2-1,-6-3,1 1,-1-1,1 1,-1 1,-10-3,-51-13,-1 4,-120-10,-154 12,270 12,-884 0,474 4,480-3,-8 0,1 0,0 1,-17 4,28-5,0 0,-1 0,1 0,0 0,0 0,-1 1,1-1,0 0,0 1,0-1,0 1,0 0,-1-1,1 1,0 0,0 0,1 0,-1 0,0 0,0 0,0 0,0 0,1 0,-1 0,1 0,-1 0,0 1,1-1,0 0,-1 1,1-1,0 0,0 0,-1 1,1-1,0 0,0 1,0-1,1 1,-1-1,0 0,0 0,1 3,3 1,-1 0,1 1,0-2,0 1,0 0,1-1,-1 0,1 0,0 0,0-1,1 0,-1 0,7 3,0 0,70 37,1-3,103 32,180 32,-132-53,1-10,1-12,341-4,-565-26,133-7,-130 6,0-1,0 0,0-1,0-1,-1-1,0 0,17-11,-29 17,0-1,0-1,0 1,0 0,-1 0,1-1,0 1,-1-1,1 0,-1 1,1-1,-1 0,0 0,0 0,0 0,0 0,0 0,0 0,0 0,-1-1,2-3,-3 4,1-1,0 1,-1 0,0-1,1 1,-1 0,0 0,0 0,0 0,-1 0,1 0,0 0,-1 0,1 0,-1 1,1-1,-4-1,-7-7,-2 1,1 0,-1 1,-24-9,-35-11,-1 3,-1 4,-144-19,-238 15,413 24,23-1,0 2,-1 0,1 2,-34 7,50-8,1 0,-1 1,1-1,-1 1,1 0,0 1,0-1,0 1,0 0,0 0,1 0,-1 1,1-1,0 1,0 0,0 0,0 0,1 0,-1 0,1 1,0 0,0-1,1 1,-1 0,1 0,-1 6,-1 26,1 0,1 0,8 64,-1-13,-4-40,-2-1,-7 54,5-83,-2 1,0-1,0-1,-2 1,0-1,-1 0,0 0,-16 24,7-18,0-1,-2-1,0-1,-1-1,-1-1,-1 0,0-2,-1-1,0 0,-2-2,1-1,-38 14,-26 3,-2-4,-109 15,162-33,-80 8,-1-6,-139-7,212-3,11-1,0-1,1-2,-1-1,-31-12,60 17,1 0,-1-1,0 0,1 0,-1 0,1-1,0 1,0-1,-1 0,2 0,-1 0,0 0,1-1,-1 1,1-1,-3-4,-1-7,-1 0,2 0,-4-18,-7-16,6 27,0 0,-1 0,-1 1,-1 0,-1 1,-1 1,0 1,-1 0,-1 1,-28-22,38 34,-1 1,1 0,-1 1,0 0,0 0,-1 1,1 0,0 0,-10 0,-81 2,63 2,27-2,0 1,0 0,-1 0,1 1,1 1,-1-1,0 2,1-1,-1 1,1 1,0-1,0 1,-14 13,18-14,0 1,-1 0,2 0,-1 0,0 0,1 1,0 0,0 0,1 0,0 0,0 0,0 0,0 0,1 1,0-1,0 1,1-1,-1 1,1-1,1 1,-1-1,3 10,1 3,1 0,1 0,1 0,0-1,1 0,1 0,1-1,0 0,18 21,9 8,81 75,-34-45,4-4,2-5,150 86,-196-131,1-1,1-2,1-3,0-2,0-2,1-2,1-3,-1-1,1-4,0-1,0-3,0-2,-1-2,0-3,0-2,0-2,-2-2,74-35,-63 18,-1-3,-2-2,-1-3,-2-3,61-63,208-269,-291 338,-19 24,-3 3,1 0,0 1,1-1,0 2,0-1,11-7,-18 16,-1-1,1 1,-1 0,0 0,1-1,-1 1,1 1,-1-1,0 0,1 0,-1 0,0 1,1-1,-1 1,0-1,1 1,-1 0,0-1,0 1,1 0,-1 0,0 0,0 0,0 0,0 0,0 0,1 2,27 41,-24-36,2 6,1-1,1-1,0 1,1-2,0 1,13 10,-19-19,2 1,-1-1,0 0,1 0,-1 0,1-1,0 0,0 0,0 0,0-1,0 0,0-1,0 1,0-1,0 0,0-1,8-1,-2-1,0-1,0 0,-1-1,0 0,0-1,0 0,-1-1,0-1,0 1,9-10,-5 3,0-1,0 0,-2-1,1-1,13-24,-26 40,-1 1,1 0,0 0,0-1,0 1,0 0,0 0,0 0,0-1,-1 1,1 0,0 0,0 0,0-1,-1 1,1 0,0 0,0 0,0 0,-1 0,1-1,0 1,0 0,-1 0,1 0,0 0,0 0,-1 0,1 0,0 0,0 0,-1 0,1 0,0 0,0 0,0 0,-1 0,1 0,0 0,0 1,-1-1,1 0,0 0,0 0,0 0,-1 0,1 1,0-1,-20 6,-90 48,-122 81,71-38,-261 118,238-127,-255 165,406-227,-40 38,20-16,32-33,-1 0,-1-2,0 0,-46 17,53-23,14-6,0 0,-1 0,1-1,0 1,0 0,-1-1,1 1,0-1,-1 0,1 0,0 0,-1 0,1-1,0 1,-1 0,1-1,0 0,-1 0,1 0,0 0,-2-1,1 0,1-1,-1 1,1-1,0 0,0 0,0 0,0 0,0 0,0 0,1-1,0 1,-1 0,0-5,-2-13,0-1,2 1,0-1,1-23,1 29,1-481,3 207,15 24,-2 78,-15 150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50:52.909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743 374,'0'3,"0"1,0 0,-1-1,1 1,-1 0,0-1,0 1,0-1,-1 1,1-1,-1 0,0 1,1-1,-2 0,1 0,0 0,-5 4,-18 16,-1 0,0-1,-43 25,18-13,46-30,-65 46,-81 72,110-83,-6 3,-43 53,77-79,1 0,1 0,0 1,1 0,1 1,0 0,-9 32,12-24,0 1,2-1,-1 28,4 81,2-84,0-11,2 0,1 1,3-2,1 1,17 50,-19-74,1 1,1-1,0-1,13 18,48 54,-48-64,1-1,1-2,1 0,47 30,-31-27,1-1,68 24,-88-38,0-2,1 0,-1-1,31 2,-38-6,1 0,0-2,0 0,0 0,0-2,0 1,19-8,0-3,-1-1,-1-2,59-38,80-76,-160 122,73-62,91-95,-125 111,-2-3,69-107,-97 131,-2-1,-1-1,-2 0,-1-1,15-67,-23 75,-2-1,0 0,-2 0,-2 0,0 0,-2 0,-1 0,-9-36,-2 10,-4 1,-1 0,-40-73,14 44,-73-100,94 152,0 1,-2 1,-52-45,56 56,0 0,-26-14,39 26,-1 1,0 1,0-1,0 2,0-1,0 2,-1-1,-18-1,-2 2,0 2,-51 6,63-3,0 1,0 0,0 2,0 0,-22 11,12-1,-37 24,50-29,-26 24,35-28,0-1,1 2,0-1,0 1,-7 14,6-8,1 0,0 0,1 0,1 1,0 0,1 0,1 0,0 0,0 22,2-8,-1-16,1 1,0 0,1-1,1 1,4 17,-3-20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50:52.910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959 31,'-12'1,"1"0,-1 1,0 0,-15 5,-43 21,59-23,1 1,0 0,0 1,1 0,0 1,0 0,0 1,-9 11,18-20,0 1,-1-1,1 0,0 1,0-1,-1 0,1 1,0-1,0 0,0 1,-1-1,1 0,0 1,0-1,0 1,0-1,0 0,0 1,0-1,0 1,0-1,0 0,0 1,0-1,0 1,0-1,0 0,0 1,1 0,-1 0,1-1,0 1,0 0,0-1,-1 1,1-1,0 1,0-1,0 1,0-1,0 0,1 1,16 3,0-1,0-1,0 0,24-2,-14 0,306 0,-197-1,-127 1,-1-1,0 2,-1-1,14 3,-22-3,0 0,0 0,0 0,1 0,-1 0,0 0,0 0,0 0,1 0,-1 0,0 0,0 0,0 0,1 0,-1 0,0 1,0-1,0 0,0 0,0 0,1 0,-1 0,0 0,0 1,0-1,0 0,0 0,0 0,1 0,-1 1,0-1,0 0,0 0,0 0,0 1,0-1,0 0,-7 6,-14 2,-13-1,-65 5,48-8,-38 3,39-4,-63 12,99-10,12-4,0 0,1 0,-1 0,0-1,0 1,0-1,0 1,0-1,0 0,-2 0,4 0,0 0,-1-1,1 1,0 0,0 0,0 0,0-1,-1 1,1 0,0 0,0-1,0 1,0 0,0 0,0-1,-1 1,1 0,0 0,0-1,0 1,0 0,0-1,0 1,0 0,0-1,0 1,0 0,0 0,0-1,1 1,-1 0,0 0,0-1,0 1,0 0,0 0,0-1,1 1,-1 0,0-1,8-13,-7 13,56-99,-11 19,-44 79,-1-1,0 1,1 0,-1-1,0 1,0-1,-1 0,1 1,0-1,0-5,-1 8,-1-1,1 0,0 1,0-1,0 0,0 1,0-1,-1 0,1 1,0-1,0 1,-1-1,1 0,0 1,-1-1,1 1,-1-1,0 0,0 0,0 1,-1-1,1 1,0-1,0 1,0-1,-1 1,1 0,0-1,-1 1,1 0,-2 0,-6 1,1 0,-1 0,1 1,-1 0,-14 6,-41 22,58-27,-36 19,-58 42,75-46,0 2,2 1,-28 32,43-44,1 0,0 0,-8 17,13-23,1-1,-1 1,1 0,0 0,0 0,0 0,0 1,0-1,1 0,0 0,-1 0,1 1,0-1,0 0,1 0,-1 1,2 4,-1-6,0 0,0 0,0 0,0 0,0 0,1-1,-1 1,0 0,1-1,0 1,-1-1,1 0,0 0,-1 0,4 2,2 0,1 0,-1-1,8 2,43 7,76 3,-71-9,-21-1,279 13,-320-17,2 0,-1 0,1 0,-1 0,0 0,1-1,-1 1,1-1,-1 1,0-1,1 0,-1 0,0 0,4-3,-5 3,-1 1,0 0,0 0,0 0,0 0,1-1,-1 1,0 0,0 0,0-1,0 1,0 0,0 0,0-1,0 1,0 0,0 0,1-1,-1 1,0 0,0 0,0-1,-1 1,1 0,0 0,0-1,0 1,0 0,0-1,0 1,0 0,0 0,0 0,0-1,-1 1,1 0,0 0,0-1,-10-5,-4 0,-1 1,1 0,-1 2,0-1,-20 0,-80 0,92 4,0 0,-103 1,91 1,-52 11,85-13,3 1,8 1,16-1,297-17,-250 14,217-10,-286 12,129-8,-159 16,-120 5,47-6,-303 54,317-46,52-9,13-3,-1 0,1 2,0 1,0 1,-21 10,32-12,-1 0,1 1,0 1,0 0,1 0,0 1,-15 16,11-10,10-11,-1 1,1 0,0-1,0 1,-3 6,6-10,0 0,0 1,0-1,0 0,0 0,0 1,-1-1,1 0,0 0,0 1,0-1,0 0,0 0,0 1,0-1,0 0,0 0,0 1,1-1,-1 0,0 0,0 1,0-1,0 0,0 0,0 1,0-1,0 0,1 0,-1 0,0 0,0 1,0-1,1 0,-1 0,0 0,0 0,0 1,1-1,-1 0,12 3,-12-3,37 3,70-3,-52-1,456-2,-506 3,-1 0,1 1,0-1,-1 1,1 0,-1 0,1 0,-1 1,0 0,1 0,-1 0,0 0,0 1,5 4,1 1,0-1,0 0,0-1,16 7,-22-11,0 0,1 0,-1-1,0 0,1 0,-1 0,1-1,-1 0,1 0,0 0,-1 0,1-1,-1 0,8-2,-7 0,0 0,0-1,-1 1,1-1,-1 0,0 0,0-1,-1 1,7-10,3-3,-10 13,2-1,-1-1,0 0,6-9,-10 14,1-1,0 1,-1-1,1 1,-1 0,0-1,1 1,-1-1,0 1,0-3,0 3,0 1,0-1,0 0,0 1,-1-1,1 0,0 1,0-1,-1 0,1 1,0-1,-1 1,1-1,-1 0,1 1,0-1,-1 1,1 0,-1-1,0 1,1-1,-1 1,-6-4,1 1,0 1,-1-1,1 1,-1 1,-7-2,-43-2,37 4,-435-6,328 8,80-1,0 2,0 3,-78 17,64-7,32-8,-1 1,-34 14,58-19,0 0,0 1,0 0,0 0,0 0,1 1,0 0,0 0,0 1,-5 7,1 1,1 0,1 0,-10 25,12-29,0 0,-8 13,7-15,1 1,-8 18,12-26,1-1,0 1,-1 0,1 0,0 0,0-1,0 1,-1 0,1 0,0 0,0 0,0 0,0 0,1-1,-1 1,0 0,0 0,0 0,1 0,-1-1,0 1,1 0,-1 0,0 0,1-1,-1 1,1 0,-1-1,1 1,0-1,-1 1,1 0,0-1,-1 1,1-1,0 0,1 1,3 1,-1 0,1 0,0-1,10 1,-15-2,53 5,69-4,-72-2,299-10,-2-34,-309 38,55-3,-76 9,0 1,1 1,-1 1,0 1,27 8,-24-5,0-1,1-2,-1 0,1-1,32-1,-198 6,-119 4,29-2,59-1,-10-7,97-2,74 2,-1 0,1 1,0 1,-27 9,-56 27,70-27,-29 15,-38 32,37-22,57-37,-1 1,1 0,-1 0,1 0,-1 0,1 1,0-1,0 0,-1 1,1-1,0 1,0-1,0 1,1-1,-1 1,0 0,-1 3,2-4,0 1,0-1,1 0,-1 1,0-1,0 1,1-1,-1 0,0 1,1-1,0 0,-1 0,1 1,0-1,-1 0,1 0,0 0,0 0,0 0,0 0,0 0,0 0,0-1,2 2,7 5,0-1,0 0,1-1,21 7,50 9,-61-16,63 14,0-4,149 5,-87-22,67 2,-122 9,24 0,-58-11,-49 1,-1 0,0-1,1 0,-1-1,12-5,-1-3,0-2,0 0,28-28,-41 37,7-8,-1-1,-1 0,11-16,-11 15,0 1,0-1,14-11,-16 18,-3 3,0-1,0 0,-1 0,8-9,-12 13,1 0,-1 1,0-1,1 0,-1 1,0-1,0 0,1 1,-1-1,0 0,0 1,0-1,0 0,0 0,0 1,0-1,0 0,0 0,0 1,0-1,0 0,-1 1,1-1,0 0,0 0,-1 1,1-1,-1 1,1-1,0 0,-1 1,1-1,-1 1,1-1,-1 1,1-1,-1 1,0-1,-3-1,0-1,0 2,0-1,0 0,-5-1,-23-5,-1 1,-55-5,-71 6,125 6,-408-1,219 3,220-2,-2 0,-1 0,1 0,-9 2,14-2,-1 0,0 0,1 0,-1 0,1 1,-1-1,1 0,-1 0,1 0,-1 1,0-1,1 0,-1 0,1 1,0-1,-1 1,1-1,-1 0,1 1,-1-1,1 1,0-1,-1 1,1-1,0 1,0-1,-1 1,1 0,0-1,0 1,0-1,0 1,0 0,-1-1,1 1,0-1,0 1,0 0,1-1,-1 1,0 0,0-1,0 2,2 0,0 1,-1-1,1 0,0 0,0 0,0 0,0 0,0 0,1 0,-1-1,0 1,1-1,3 2,-1 0,33 17,0-2,48 15,82 15,-60-24,0-6,1-4,157-3,-261-11,62-4,-60 3,0 0,0-1,0 0,-1 0,1 0,0-1,7-5,-13 8,0-1,-1 1,1-1,0 1,0-1,0 0,0 1,-1-1,1 0,0 0,-1 0,1 1,-1-1,1 0,-1 0,1 0,-1 0,1 0,-1 0,0 0,1-2,-1 2,0 0,-1 0,1 0,0 0,-1 0,1 0,0 0,-1 0,1 0,-1 0,0 0,1 0,-1 0,0 0,1 1,-1-1,-1-1,-4-2,0 0,0 0,0 0,-12-4,-16-5,0 2,0 1,-67-9,-110 8,191 10,10 1,1 0,-1 0,0 1,-16 3,24-4,0 1,0-1,0 1,0 0,0 0,0 0,0 0,1 1,-1-1,0 0,0 1,1-1,-1 1,1 0,-1-1,1 1,0 0,0 0,0 0,0 0,0 0,0 0,0 1,1-1,-1 0,0 3,-1 12,2 0,-1 1,4 28,0-5,-2-19,-1 0,-3 24,2-38,-1 1,0-1,0 0,0 0,-1 0,0 0,-1 0,-6 11,3-9,-1 0,0 0,0-1,-1 0,0-1,-1 0,0 0,0-1,0 0,-1-1,0-1,-17 7,-12 1,-1-1,-50 7,74-16,-36 4,-1-3,-64-3,98-2,5 0,0 0,0-1,0-1,-15-5,28 7,1 0,-1 1,0-1,1 0,-1 0,1 0,-1 0,1-1,-1 1,1 0,0-1,-1 1,1-1,0 1,0-1,-1-2,-1-3,0 0,0 0,-1-8,-3-7,3 11,-1 1,0 0,-1 0,0 1,0 0,-1 0,0 0,0 1,-1 0,-13-10,18 16,-1 0,1 1,-1-1,0 1,1-1,-1 1,0 0,0 1,-4-1,-38 1,30 0,12 1,-1-1,1 0,0 1,0 0,0 0,0 0,0 1,0-1,0 1,0 0,0 1,1-1,-7 6,8-6,0 0,0 0,0 1,0-1,1 1,-1-1,1 1,0-1,-1 1,1 0,0 0,1 0,-1 0,0 0,1 0,0 0,-1 0,1 0,0 0,0 0,1 0,0 4,1 2,0-1,1 1,0 0,0-1,1 0,0 1,1-2,-1 1,9 10,4 3,37 35,-15-21,2-2,0-2,70 39,-91-59,1-2,0 0,0-2,1 0,0-2,0 0,0-2,1 0,-1-2,1-1,-1-1,1-1,-1 0,0-2,0-1,0-1,0-1,33-17,-29 10,0-2,-1-2,-1 0,0-1,27-31,96-122,-133 155,-10 11,0 1,-1 1,1-1,0 1,0 0,1 0,4-3,-8 6,-1 1,1 0,0 0,-1 0,1 0,-1 0,1 0,0 0,-1 0,1 0,0 0,-1 0,1 1,0-1,-1 0,1 0,-1 1,1-1,-1 0,1 1,-1-1,1 1,-1-1,1 1,-1-1,1 1,0 0,12 19,-11-16,2 2,0 0,0 0,0 0,0-1,1 0,5 5,-7-8,-1 0,0-1,1 1,-1-1,1 0,0 0,-1 0,1 0,0 0,-1 0,1-1,0 0,0 0,0 0,-1 0,1 0,4-1,-2 0,1-1,-1 0,0 0,0-1,0 1,0-1,0 0,0-1,-1 1,5-5,-2 1,-1 1,0-2,0 1,0 0,6-13,-12 20,0 0,0 0,0 0,-1 0,1 0,0 0,0 0,0-1,0 1,0 0,0 0,0 0,0 0,0 0,0 0,0 0,0 0,-1 0,1 0,0 0,0-1,0 1,0 0,0 0,0 0,0 0,-1 0,1 0,0 0,0 0,0 0,0 0,0 0,0 0,0 0,-1 0,1 0,0 0,0 1,0-1,0 0,0 0,0 0,0 0,0 0,-1 0,1 0,0 0,-9 3,-42 22,-56 37,33-17,-120 54,109-59,-117 77,187-105,-19 17,10-7,14-15,0 0,0-1,-1 0,-21 8,25-11,6-2,0-1,0 0,0 1,0-1,0 0,-1 1,1-1,0 0,0 0,0 0,0 0,0 0,0 0,0 0,0-1,0 1,0 0,0-1,0 1,0-1,-1 0,0 0,1 0,0 0,0 0,0-1,0 1,0 0,0-1,1 1,-1-1,0 1,1-1,-1 1,0-3,-1-6,0 0,1 1,0-1,1-11,0 13,0-220,2 94,7 11,-1 37,-7 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1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24575,'3'0'0,"1"1"0,0 0 0,-1 0 0,1 1 0,-1-1 0,0 1 0,1-1 0,-1 1 0,0 0 0,0 1 0,0-1 0,3 3 0,33 35 0,-11-3 0,-1 2 0,-2 0 0,-2 2 0,19 46 0,60 106 0,-16-35 0,-59-89 0,-21-50 0,1-1 0,0 0 0,13 21 0,104 144 0,-64-97 0,64 119 0,-35-40 0,40 86 0,-113-222-1365,-1-5-5461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1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24575,'-1'7'0,"-1"1"0,1-1 0,-1 1 0,-1-1 0,1 0 0,-6 10 0,-2 10 0,-112 314 0,-11 14 0,86-224 0,35-92 0,-1 0 0,-2-1 0,-2-1 0,-30 50 0,27-57-1365,3-2-5461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2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24575,'-3'67'0,"-4"1"0,-21 91 0,26-144 0,-7 16 0,-1-1 0,-2 0 0,0-1 0,-2 0 0,-2-1 0,-35 49 0,1 3 0,-12 17-1365,45-70-5461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2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24575,'38'0'0,"1"1"0,56 10 0,-77-7 0,-1 0 0,0 1 0,-1 1 0,1 1 0,-1 0 0,0 1 0,26 18 0,20 19 0,-2 2 0,59 61 0,-114-102-227,1 0-1,-1 1 1,-1-1-1,1 1 1,6 13-1,0 6-6598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30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 24575,'0'7'0,"0"11"0,0 9 0,0 8 0,-7 6 0,-11-5 0,-1 0 0,-6-7 0,2 0 0,-4 2 0,-3 3 0,2-3-8191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7T04:45:32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24575,'7'0'0,"1"0"0,0 0 0,-1 1 0,1 0 0,0 0 0,-1 1 0,1 0 0,-1 0 0,0 1 0,0-1 0,0 2 0,0-1 0,0 1 0,-1 0 0,1 0 0,-1 1 0,0 0 0,-1 0 0,1 1 0,-1-1 0,0 1 0,0 0 0,6 11 0,40 77 0,-42-75 0,1 1 0,0-2 0,1 0 0,1 0 0,25 28 0,-32-42 9,1 1 1,-1-1-1,1-1 0,0 1 0,0-1 0,0 0 0,1 0 1,-1-1-1,0 0 0,1 0 0,0 0 0,6 0 0,11 1-495,-1-2 0,26-1 0,-49 0 460,38-1-6800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04.471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1779 894,'0'9,"-1"0,1 0,-1-1,-1 1,0 0,0-1,0 1,-1-1,-1 0,1 0,-1 0,-1 0,1 0,-1-1,-1 0,1 0,-11 10,-44 40,-2-3,-2-3,-101 63,45-32,108-74,-158 111,-189 175,259-202,-11 9,-105 127,185-191,2 1,2 1,1 2,3 0,1 2,2 1,-24 75,28-57,4 1,2 1,-2 66,10 193,3-203,2-23,3-1,5 0,4 0,4-1,41 119,-45-174,2-1,2-1,1 0,30 40,115 131,-115-155,3-2,1-3,3-2,115 73,-76-64,2-5,162 61,-210-94,1-2,0-3,1-2,71 7,-88-16,1-1,0-2,0-1,-1-2,1-1,-1-2,48-16,-3-8,-1-3,-3-3,142-94,193-178,-387 290,179-148,215-229,-298 266,-6-6,166-257,-232 313,-5-1,-3-2,-3-1,-5-2,39-160,-57 178,-3-1,-3 0,-3 0,-4-1,-2 1,-3-1,-3 1,-21-87,-8 25,-6 1,-5 2,-92-177,30 106,-174-238,228 363,-4 3,-2 2,-126-108,135 132,-3 3,-59-36,92 65,-1 1,0 1,-1 1,0 1,0 1,-1 2,0 0,-46-4,-3 6,0 3,-121 15,148-7,1 2,1 2,0 2,1 2,-56 27,30-6,-86 60,117-69,-62 57,84-68,1 0,1 2,1 0,0 0,-18 35,16-21,1 2,1 0,2 1,2 0,1 0,2 1,1 0,2 1,0 50,3-18,-1-36,2 0,1 0,1 0,2-1,10 43,-5-49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04.472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2296 75,'-29'1,"1"2,-1 1,1 2,-36 11,-104 49,143-53,0 1,1 1,1 1,0 1,1 2,1 0,0 2,-22 28,43-49,-1 1,0 0,1-1,-1 1,1 0,-1-1,1 1,-1 0,1 0,-1 0,1 0,-1 0,1-1,0 1,0 0,-1 0,1 0,0 0,0 0,0 0,0 0,0 0,0 0,0 0,1 0,-1 0,0 0,0 0,1 1,1 0,0 0,0 0,0-1,0 1,0-1,0 0,0 0,0 1,1-1,-1-1,0 1,3 0,38 9,-1-3,1-1,0-2,58-4,-34 0,734 0,-474-3,-303 3,-3-1,0 1,0 2,30 5,-51-8,1 1,-1 0,1 0,-1 0,0 0,1 0,-1 0,1 1,-1-1,1 0,-1 0,1 0,-1 0,1 0,-1 1,0-1,1 0,-1 0,1 1,-1-1,0 0,1 1,-1-1,0 1,1-1,-1 0,0 1,0-1,1 1,-1-1,0 1,0-1,0 1,0-1,0 1,1-1,-1 1,-16 12,-35 7,-32-3,-154 11,116-18,-93 7,96-11,-153 32,237-26,30-10,0 0,0 0,-1-1,1 1,-1-1,1 0,-1 0,1 0,-1-1,-5 0,9 0,1-1,-1 1,1-1,-1 1,1-1,0 1,-1-1,1 1,-1-1,1 0,0 1,-1-1,1 1,0-1,0 0,0 1,-1-1,1 0,0 1,0-1,0 0,0 0,0 1,0-1,0 0,0 1,0-1,0 0,1 1,-1-1,0 0,0 1,1-1,-1 0,0 1,1-1,-1 1,0-1,1 1,0-2,17-31,-16 30,136-236,-28 44,-106 190,-1-1,0 1,0-1,-1 0,1 0,-1 0,0 0,-1-1,1 1,0-13,-2 18,0-1,0 0,-1 1,1-1,0 1,-1-1,1 1,-1-1,1 1,-1-1,0 1,0-1,1 1,-1 0,0 0,0-1,0 1,-3-2,2 1,-1 1,0-1,0 1,0 0,0 0,0 0,0 0,0 0,0 1,0 0,0-1,-5 2,-12 0,-1 1,1 1,-1 2,1 0,-35 14,-98 53,139-65,-88 47,-136 97,177-106,3 2,1 4,-65 74,104-104,1 1,0 1,-20 38,33-54,1-1,0 1,-1 0,2 1,-1-1,1 0,0 1,1-1,0 1,0 0,0 0,1-1,0 1,0 0,1 0,0-1,3 14,-2-16,0 0,1-1,0 1,-1-1,1 0,1 1,-1-2,0 1,1 0,0-1,0 0,0 1,0-2,0 1,8 3,5 2,0-2,1 0,18 3,102 17,182 8,-169-22,-49-2,666 29,-765-39,2 1,1-1,0 0,0 0,0-1,0 0,-1 0,1 0,0-1,-1 0,1 0,-1-1,1 1,8-8,-13 10,-1-1,1 1,-1-1,1 1,-1-1,0 1,1-1,-1 1,0-1,0 1,1-1,-1 0,0 1,0-1,0 1,1-1,-1 0,0 1,0-1,0 1,0-1,0 0,0 1,0-1,-1 0,1 1,0-1,0 1,0-1,-1 0,1 1,0-1,0 1,-1-1,1 1,0-1,-1 1,0-1,-22-15,-11 2,0 2,-1 1,0 2,-1 2,-48-4,-190 2,218 9,-1 0,-243 3,216 2,-123 24,201-27,9 0,19 1,38-1,710-39,-598 33,519-25,-683 28,308-16,-382 35,-285 12,111-13,-725 129,760-109,125-24,29-6,-1 2,1 2,1 3,0 2,-51 25,76-29,0 1,1 2,0 0,0 2,2 0,0 2,-35 39,27-24,21-26,1 0,1 1,0 0,0 0,-8 14,15-22,0-1,-1 1,1 0,0-1,0 1,0-1,-1 1,1-1,0 1,0 0,0-1,0 1,0-1,0 1,0 0,0-1,0 1,0-1,1 1,-1 0,0-1,0 1,0-1,1 1,-1-1,0 1,1-1,-1 1,0-1,1 1,-1-1,0 1,1-1,-1 0,1 1,-1-1,1 0,-1 1,1-1,0 1,27 6,-26-7,86 8,166-8,-122-4,1092-1,-1213 4,0 1,0 1,0 0,0 1,0 0,0 1,-1 0,1 1,-1 1,0-1,0 1,0 1,-1 0,13 11,2 2,0-1,0-2,1 0,36 15,-51-27,0 0,1 0,-1-1,1 0,-1-1,1-1,0 0,0 0,0-1,0 0,0-1,-1-1,1 0,18-5,-17 0,-1-1,1 0,-2-1,1 0,-1-1,0 0,-1 0,0-1,13-22,10-9,-25 34,4-5,0-1,-1 0,13-23,-22 34,1 0,-1 0,0-1,1 1,-2 0,1-1,0 1,0-1,-1 0,0-4,0 7,0-1,0 0,-1 0,1 1,-1-1,1 1,-1-1,1 0,-1 1,0 0,0-1,0 1,0-1,0 1,0 0,0 0,0-1,0 1,-1 0,1 0,0 0,-2 0,-12-7,0 1,-1 1,1 0,-1 1,0 1,-16-2,-107-7,91 11,-1038-15,780 20,193-3,1 5,-1 6,-184 43,151-18,75-21,0 4,-82 35,138-47,1 1,-1 1,1 0,0 1,1 0,0 2,1 0,0 0,0 1,-13 20,5-1,1 2,1 0,-22 59,29-69,-1-1,-21 32,19-35,2 2,-20 41,32-61,-1 0,0 0,0 0,1 0,-1 0,1 0,-1 0,1 0,0 0,0 0,0 0,0 0,0 0,0 1,1-1,-1 0,1 0,-1 0,1 0,0 0,-1-1,1 1,0 0,0 0,0 0,1-1,-1 1,0-1,1 1,-1-1,0 1,1-1,0 0,-1 0,1 0,0 0,3 2,6 1,1 1,0-2,0 0,23 3,-34-6,124 11,167-8,-171-5,713-24,-4-82,-738 91,130-8,-180 23,-1 3,0 2,0 1,-1 3,67 19,-60-12,2-3,-1-2,1-2,1-2,77-4,-475 17,-282 7,67-3,142-3,-25-17,235-3,173 3,1 1,0 2,1 2,-63 20,-137 68,170-67,-70 36,-92 77,90-53,134-86,0 0,1 1,-1-1,1 1,0-1,-1 1,1 0,1 1,-1-1,0 0,1 1,-1 0,1-1,0 1,0 0,1 0,-3 8,3-8,1-1,1 0,-1 1,0-1,1 0,0 1,-1-1,1 0,1 0,-1 0,0 0,1 0,-1 0,1 0,0 0,0-1,0 1,0-1,0 1,0-1,1 0,-1 0,1 0,5 3,15 10,1 0,0-2,1-1,53 18,117 20,-143-38,148 33,1-9,356 13,-207-54,160 5,-292 21,56 1,-136-27,-120 3,0-2,-1 0,1-1,-1-1,27-14,1-7,-2-2,-1-3,69-66,-99 87,16-18,-2-1,0-1,23-38,-26 36,1 0,2 2,29-30,-35 44,-8 6,0 0,0 0,-1-1,16-23,-26 33,0 1,0 0,0-1,-1 0,1 1,0-1,-1 1,1-1,-1 0,1 0,-1 1,0-1,0 0,0 0,0 1,0-1,0 0,0 0,-1 1,1-1,0 0,-1 0,1 1,-1-1,0 1,0-1,1 1,-1-1,0 1,0-1,0 1,0 0,-1-1,1 1,0 0,0 0,-1 0,-1-1,-6-4,-1 1,1 0,-1 1,1 0,-12-2,-56-15,-2 4,-132-10,-169 13,298 12,-976 1,525 4,526-3,-6 0,0 0,-1 1,-18 4,31-5,-1 0,1 0,0 1,-1-1,1 0,0 1,-1-1,1 0,0 1,0 0,-1-1,1 1,0 0,0 0,0-1,0 1,0 0,0 0,0 0,0 1,0-1,0 0,0 0,1 0,-1 1,0-1,1 0,-1 1,1-1,-1 1,1-1,0 1,0-1,0 0,-1 1,1-1,0 1,1-1,-1 1,0-1,0 1,1-1,0 3,2 2,1 0,0-1,1 1,-1-1,1 0,0 0,0-1,0 0,1 0,-1 0,1 0,0-1,8 3,-1 1,77 41,1-5,114 37,199 35,-147-59,2-11,2-13,375-5,-623-27,147-9,-143 6,-1 0,1-1,-1 0,0-2,0 0,0-1,18-11,-32 17,0 0,0 0,0 0,0-1,0 1,0-1,0 1,0-1,-1 0,1 0,-1 0,1 0,-1 0,0 0,1-1,-1 1,0 0,0 0,-1-1,1 1,1-6,-3 6,1-1,-1 1,1-1,-1 1,0-1,0 1,0 0,0-1,0 1,-1 0,1 0,-1 0,1 0,-1 0,1 0,-1 0,-3-2,-9-6,-1-1,1 2,-2 0,-26-10,-38-12,-2 4,0 4,-160-22,-262 18,456 26,25-1,-1 2,1 0,0 2,-39 8,57-9,0 0,0 1,1 0,-1 0,0 0,1 1,-1 0,1 0,-1 0,1 0,0 1,1-1,-1 1,0 0,1 1,0-1,0 1,0-1,1 1,-1 0,1 0,0 0,0 1,1-1,-1 0,0 8,-2 28,2-1,2 1,7 70,-1-13,-4-46,-2 1,-7 58,5-91,-2 0,0 0,-2-1,0 1,0-1,-2-1,0 1,-17 26,8-20,-2-1,0-1,-1 0,-1-2,-1-1,-1-1,-1-1,0-1,-1-1,0-2,-1 0,-41 14,-29 4,-2-4,-121 16,180-36,-89 8,-1-6,-152-8,232-3,12-1,1-1,0-3,1-1,-36-12,67 18,0-1,-1 0,1 0,1 0,-1-1,0 1,0-1,1 0,0 0,-1-1,1 1,0-1,1 1,-1-1,0 0,-1-5,-4-8,1 1,1-1,-4-19,-7-18,6 29,0 1,-2 0,0 1,-1 0,-2 1,0 1,0 0,-2 2,-1 0,-30-24,41 38,-1 1,1-1,-1 1,0 1,0 0,0 0,0 1,0 1,-11-2,-89 3,70 2,28-2,1 1,0 0,0 1,0 0,1 1,-1 0,0 0,1 1,0 1,0 0,0 0,0 1,-15 13,19-14,0 0,1 0,0 1,0-1,0 1,0 0,1 1,0-1,0 1,1-1,-1 1,1 0,1 0,-1 0,1 0,0 1,1-1,-1 0,1 0,1 0,-1 1,3 8,2 6,1-1,0 0,1-1,2 1,0-2,0 1,2-1,0-1,20 25,10 7,89 83,-37-49,3-5,3-4,167 93,-218-143,2-2,0-3,1-2,1-2,1-3,0-2,0-3,1-3,-1-1,1-4,0-2,0-2,-1-3,0-2,0-3,-1-3,0-2,80-38,-69 19,-2-2,-1-3,-2-3,-1-3,65-70,231-296,-320 372,-23 27,-2 3,1 0,0 0,0 1,1 0,1 1,11-9,-20 18,-1-1,1 1,-1 0,1 0,-1 0,1 0,-1 0,1 0,0 0,-1 0,1 1,-1-1,1 1,-1-1,0 1,1-1,-1 1,1 0,-1 0,0 0,0 0,1 0,-1 0,0 0,0 0,0 1,1 1,30 45,-26-38,2 4,1 1,1-1,0-1,0 0,1-1,14 13,-19-21,-1 0,1-1,0 1,0-1,0 0,0-1,1 1,-1-1,1-1,-1 1,1-1,0 0,-1-1,1 0,0 0,0-1,9-1,-3-2,0 0,-1-1,1 0,-1-1,0 0,0-1,-1-1,0 0,0 0,10-11,-5 3,-1 0,0-1,-1 0,0-1,14-28,-28 46,0-1,0 1,0 0,0 0,0-1,0 1,-1 0,1 0,0-1,0 1,0 0,0 0,-1 0,1-1,0 1,0 0,0 0,-1 0,1 0,0-1,0 1,-1 0,1 0,0 0,-1 0,1 0,0 0,0 0,-1 0,1 0,0 0,0 0,-1 0,1 0,0 0,0 0,-1 0,1 0,0 0,-1 0,1 1,0-1,0 0,0 0,-1 0,1 0,0 1,0-1,-22 6,-100 54,-134 89,79-43,-288 132,262-141,-280 182,446-251,-43 43,22-19,34-34,0-2,-1-1,-1-2,-50 21,58-27,16-6,0 0,-1 0,1 0,-1 0,1 0,-1-1,1 0,-1 1,0-1,1 0,-1 0,1 0,-1-1,1 1,-1-1,0 1,1-1,0 0,-1 0,1 0,-3-2,2 0,0 1,1-1,-1 0,1 0,-1 0,1-1,0 1,0-1,0 1,1-1,-1 0,1 1,-1-6,-3-14,1-1,1 1,1-1,1-27,1 34,1-530,3 227,17 27,-2 85,-17 166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16.165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1779 894,'0'9,"-1"0,1 0,-1-1,-1 1,0 0,0-1,0 1,-1-1,-1 0,1 0,-1 0,-1 0,1 0,-1-1,-1 0,1 0,-11 10,-44 40,-2-3,-2-3,-101 63,45-32,108-74,-158 111,-189 175,259-202,-11 9,-105 127,185-191,2 1,2 1,1 2,3 0,1 2,2 1,-24 75,28-57,4 1,2 1,-2 66,10 193,3-203,2-23,3-1,5 0,4 0,4-1,41 119,-45-174,2-1,2-1,1 0,30 40,115 131,-115-155,3-2,1-3,3-2,115 73,-76-64,2-5,162 61,-210-94,1-2,0-3,1-2,71 7,-88-16,1-1,0-2,0-1,-1-2,1-1,-1-2,48-16,-3-8,-1-3,-3-3,142-94,193-178,-387 290,179-148,215-229,-298 266,-6-6,166-257,-232 313,-5-1,-3-2,-3-1,-5-2,39-160,-57 178,-3-1,-3 0,-3 0,-4-1,-2 1,-3-1,-3 1,-21-87,-8 25,-6 1,-5 2,-92-177,30 106,-174-238,228 363,-4 3,-2 2,-126-108,135 132,-3 3,-59-36,92 65,-1 1,0 1,-1 1,0 1,0 1,-1 2,0 0,-46-4,-3 6,0 3,-121 15,148-7,1 2,1 2,0 2,1 2,-56 27,30-6,-86 60,117-69,-62 57,84-68,1 0,1 2,1 0,0 0,-18 35,16-21,1 2,1 0,2 1,2 0,1 0,2 1,1 0,2 1,0 50,3-18,-1-36,2 0,1 0,1 0,2-1,10 43,-5-49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16.166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2296 75,'-29'1,"1"2,-1 1,1 2,-36 11,-104 49,143-53,0 1,1 1,1 1,0 1,1 2,1 0,0 2,-22 28,43-49,-1 1,0 0,1-1,-1 1,1 0,-1-1,1 1,-1 0,1 0,-1 0,1 0,-1 0,1-1,0 1,0 0,-1 0,1 0,0 0,0 0,0 0,0 0,0 0,0 0,0 0,1 0,-1 0,0 0,0 0,1 1,1 0,0 0,0 0,0-1,0 1,0-1,0 0,0 0,0 1,1-1,-1-1,0 1,3 0,38 9,-1-3,1-1,0-2,58-4,-34 0,734 0,-474-3,-303 3,-3-1,0 1,0 2,30 5,-51-8,1 1,-1 0,1 0,-1 0,0 0,1 0,-1 0,1 1,-1-1,1 0,-1 0,1 0,-1 0,1 0,-1 1,0-1,1 0,-1 0,1 1,-1-1,0 0,1 1,-1-1,0 1,1-1,-1 0,0 1,0-1,1 1,-1-1,0 1,0-1,0 1,0-1,0 1,1-1,-1 1,-16 12,-35 7,-32-3,-154 11,116-18,-93 7,96-11,-153 32,237-26,30-10,0 0,0 0,-1-1,1 1,-1-1,1 0,-1 0,1 0,-1-1,-5 0,9 0,1-1,-1 1,1-1,-1 1,1-1,0 1,-1-1,1 1,-1-1,1 0,0 1,-1-1,1 1,0-1,0 0,0 1,-1-1,1 0,0 1,0-1,0 0,0 0,0 1,0-1,0 0,0 1,0-1,0 0,1 1,-1-1,0 0,0 1,1-1,-1 0,0 1,1-1,-1 1,0-1,1 1,0-2,17-31,-16 30,136-236,-28 44,-106 190,-1-1,0 1,0-1,-1 0,1 0,-1 0,0 0,-1-1,1 1,0-13,-2 18,0-1,0 0,-1 1,1-1,0 1,-1-1,1 1,-1-1,1 1,-1-1,0 1,0-1,1 1,-1 0,0 0,0-1,0 1,-3-2,2 1,-1 1,0-1,0 1,0 0,0 0,0 0,0 0,0 0,0 1,0 0,0-1,-5 2,-12 0,-1 1,1 1,-1 2,1 0,-35 14,-98 53,139-65,-88 47,-136 97,177-106,3 2,1 4,-65 74,104-104,1 1,0 1,-20 38,33-54,1-1,0 1,-1 0,2 1,-1-1,1 0,0 1,1-1,0 1,0 0,0 0,1-1,0 1,0 0,1 0,0-1,3 14,-2-16,0 0,1-1,0 1,-1-1,1 0,1 1,-1-2,0 1,1 0,0-1,0 0,0 1,0-2,0 1,8 3,5 2,0-2,1 0,18 3,102 17,182 8,-169-22,-49-2,666 29,-765-39,2 1,1-1,0 0,0 0,0-1,0 0,-1 0,1 0,0-1,-1 0,1 0,-1-1,1 1,8-8,-13 10,-1-1,1 1,-1-1,1 1,-1-1,0 1,1-1,-1 1,0-1,0 1,1-1,-1 0,0 1,0-1,0 1,1-1,-1 0,0 1,0-1,0 1,0-1,0 0,0 1,0-1,-1 0,1 1,0-1,0 1,0-1,-1 0,1 1,0-1,0 1,-1-1,1 1,0-1,-1 1,0-1,-22-15,-11 2,0 2,-1 1,0 2,-1 2,-48-4,-190 2,218 9,-1 0,-243 3,216 2,-123 24,201-27,9 0,19 1,38-1,710-39,-598 33,519-25,-683 28,308-16,-382 35,-285 12,111-13,-725 129,760-109,125-24,29-6,-1 2,1 2,1 3,0 2,-51 25,76-29,0 1,1 2,0 0,0 2,2 0,0 2,-35 39,27-24,21-26,1 0,1 1,0 0,0 0,-8 14,15-22,0-1,-1 1,1 0,0-1,0 1,0-1,-1 1,1-1,0 1,0 0,0-1,0 1,0-1,0 1,0 0,0-1,0 1,0-1,1 1,-1 0,0-1,0 1,0-1,1 1,-1-1,0 1,1-1,-1 1,0-1,1 1,-1-1,0 1,1-1,-1 0,1 1,-1-1,1 0,-1 1,1-1,0 1,27 6,-26-7,86 8,166-8,-122-4,1092-1,-1213 4,0 1,0 1,0 0,0 1,0 0,0 1,-1 0,1 1,-1 1,0-1,0 1,0 1,-1 0,13 11,2 2,0-1,0-2,1 0,36 15,-51-27,0 0,1 0,-1-1,1 0,-1-1,1-1,0 0,0 0,0-1,0 0,0-1,-1-1,1 0,18-5,-17 0,-1-1,1 0,-2-1,1 0,-1-1,0 0,-1 0,0-1,13-22,10-9,-25 34,4-5,0-1,-1 0,13-23,-22 34,1 0,-1 0,0-1,1 1,-2 0,1-1,0 1,0-1,-1 0,0-4,0 7,0-1,0 0,-1 0,1 1,-1-1,1 1,-1-1,1 0,-1 1,0 0,0-1,0 1,0-1,0 1,0 0,0 0,0-1,0 1,-1 0,1 0,0 0,-2 0,-12-7,0 1,-1 1,1 0,-1 1,0 1,-16-2,-107-7,91 11,-1038-15,780 20,193-3,1 5,-1 6,-184 43,151-18,75-21,0 4,-82 35,138-47,1 1,-1 1,1 0,0 1,1 0,0 2,1 0,0 0,0 1,-13 20,5-1,1 2,1 0,-22 59,29-69,-1-1,-21 32,19-35,2 2,-20 41,32-61,-1 0,0 0,0 0,1 0,-1 0,1 0,-1 0,1 0,0 0,0 0,0 0,0 0,0 0,0 1,1-1,-1 0,1 0,-1 0,1 0,0 0,-1-1,1 1,0 0,0 0,0 0,1-1,-1 1,0-1,1 1,-1-1,0 1,1-1,0 0,-1 0,1 0,0 0,3 2,6 1,1 1,0-2,0 0,23 3,-34-6,124 11,167-8,-171-5,713-24,-4-82,-738 91,130-8,-180 23,-1 3,0 2,0 1,-1 3,67 19,-60-12,2-3,-1-2,1-2,1-2,77-4,-475 17,-282 7,67-3,142-3,-25-17,235-3,173 3,1 1,0 2,1 2,-63 20,-137 68,170-67,-70 36,-92 77,90-53,134-86,0 0,1 1,-1-1,1 1,0-1,-1 1,1 0,1 1,-1-1,0 0,1 1,-1 0,1-1,0 1,0 0,1 0,-3 8,3-8,1-1,1 0,-1 1,0-1,1 0,0 1,-1-1,1 0,1 0,-1 0,0 0,1 0,-1 0,1 0,0 0,0-1,0 1,0-1,0 1,0-1,1 0,-1 0,1 0,5 3,15 10,1 0,0-2,1-1,53 18,117 20,-143-38,148 33,1-9,356 13,-207-54,160 5,-292 21,56 1,-136-27,-120 3,0-2,-1 0,1-1,-1-1,27-14,1-7,-2-2,-1-3,69-66,-99 87,16-18,-2-1,0-1,23-38,-26 36,1 0,2 2,29-30,-35 44,-8 6,0 0,0 0,-1-1,16-23,-26 33,0 1,0 0,0-1,-1 0,1 1,0-1,-1 1,1-1,-1 0,1 0,-1 1,0-1,0 0,0 0,0 1,0-1,0 0,0 0,-1 1,1-1,0 0,-1 0,1 1,-1-1,0 1,0-1,1 1,-1-1,0 1,0-1,0 1,0 0,-1-1,1 1,0 0,0 0,-1 0,-1-1,-6-4,-1 1,1 0,-1 1,1 0,-12-2,-56-15,-2 4,-132-10,-169 13,298 12,-976 1,525 4,526-3,-6 0,0 0,-1 1,-18 4,31-5,-1 0,1 0,0 1,-1-1,1 0,0 1,-1-1,1 0,0 1,0 0,-1-1,1 1,0 0,0 0,0-1,0 1,0 0,0 0,0 0,0 1,0-1,0 0,0 0,1 0,-1 1,0-1,1 0,-1 1,1-1,-1 1,1-1,0 1,0-1,0 0,-1 1,1-1,0 1,1-1,-1 1,0-1,0 1,1-1,0 3,2 2,1 0,0-1,1 1,-1-1,1 0,0 0,0-1,0 0,1 0,-1 0,1 0,0-1,8 3,-1 1,77 41,1-5,114 37,199 35,-147-59,2-11,2-13,375-5,-623-27,147-9,-143 6,-1 0,1-1,-1 0,0-2,0 0,0-1,18-11,-32 17,0 0,0 0,0 0,0-1,0 1,0-1,0 1,0-1,-1 0,1 0,-1 0,1 0,-1 0,0 0,1-1,-1 1,0 0,0 0,-1-1,1 1,1-6,-3 6,1-1,-1 1,1-1,-1 1,0-1,0 1,0 0,0-1,0 1,-1 0,1 0,-1 0,1 0,-1 0,1 0,-1 0,-3-2,-9-6,-1-1,1 2,-2 0,-26-10,-38-12,-2 4,0 4,-160-22,-262 18,456 26,25-1,-1 2,1 0,0 2,-39 8,57-9,0 0,0 1,1 0,-1 0,0 0,1 1,-1 0,1 0,-1 0,1 0,0 1,1-1,-1 1,0 0,1 1,0-1,0 1,0-1,1 1,-1 0,1 0,0 0,0 1,1-1,-1 0,0 8,-2 28,2-1,2 1,7 70,-1-13,-4-46,-2 1,-7 58,5-91,-2 0,0 0,-2-1,0 1,0-1,-2-1,0 1,-17 26,8-20,-2-1,0-1,-1 0,-1-2,-1-1,-1-1,-1-1,0-1,-1-1,0-2,-1 0,-41 14,-29 4,-2-4,-121 16,180-36,-89 8,-1-6,-152-8,232-3,12-1,1-1,0-3,1-1,-36-12,67 18,0-1,-1 0,1 0,1 0,-1-1,0 1,0-1,1 0,0 0,-1-1,1 1,0-1,1 1,-1-1,0 0,-1-5,-4-8,1 1,1-1,-4-19,-7-18,6 29,0 1,-2 0,0 1,-1 0,-2 1,0 1,0 0,-2 2,-1 0,-30-24,41 38,-1 1,1-1,-1 1,0 1,0 0,0 0,0 1,0 1,-11-2,-89 3,70 2,28-2,1 1,0 0,0 1,0 0,1 1,-1 0,0 0,1 1,0 1,0 0,0 0,0 1,-15 13,19-14,0 0,1 0,0 1,0-1,0 1,0 0,1 1,0-1,0 1,1-1,-1 1,1 0,1 0,-1 0,1 0,0 1,1-1,-1 0,1 0,1 0,-1 1,3 8,2 6,1-1,0 0,1-1,2 1,0-2,0 1,2-1,0-1,20 25,10 7,89 83,-37-49,3-5,3-4,167 93,-218-143,2-2,0-3,1-2,1-2,1-3,0-2,0-3,1-3,-1-1,1-4,0-2,0-2,-1-3,0-2,0-3,-1-3,0-2,80-38,-69 19,-2-2,-1-3,-2-3,-1-3,65-70,231-296,-320 372,-23 27,-2 3,1 0,0 0,0 1,1 0,1 1,11-9,-20 18,-1-1,1 1,-1 0,1 0,-1 0,1 0,-1 0,1 0,0 0,-1 0,1 1,-1-1,1 1,-1-1,0 1,1-1,-1 1,1 0,-1 0,0 0,0 0,1 0,-1 0,0 0,0 0,0 1,1 1,30 45,-26-38,2 4,1 1,1-1,0-1,0 0,1-1,14 13,-19-21,-1 0,1-1,0 1,0-1,0 0,0-1,1 1,-1-1,1-1,-1 1,1-1,0 0,-1-1,1 0,0 0,0-1,9-1,-3-2,0 0,-1-1,1 0,-1-1,0 0,0-1,-1-1,0 0,0 0,10-11,-5 3,-1 0,0-1,-1 0,0-1,14-28,-28 46,0-1,0 1,0 0,0 0,0-1,0 1,-1 0,1 0,0-1,0 1,0 0,0 0,-1 0,1-1,0 1,0 0,0 0,-1 0,1 0,0-1,0 1,-1 0,1 0,0 0,-1 0,1 0,0 0,0 0,-1 0,1 0,0 0,0 0,-1 0,1 0,0 0,0 0,-1 0,1 0,0 0,-1 0,1 1,0-1,0 0,0 0,-1 0,1 0,0 1,0-1,-22 6,-100 54,-134 89,79-43,-288 132,262-141,-280 182,446-251,-43 43,22-19,34-34,0-2,-1-1,-1-2,-50 21,58-27,16-6,0 0,-1 0,1 0,-1 0,1 0,-1-1,1 0,-1 1,0-1,1 0,-1 0,1 0,-1-1,1 1,-1-1,0 1,1-1,0 0,-1 0,1 0,-3-2,2 0,0 1,1-1,-1 0,1 0,-1 0,1-1,0 1,0-1,0 1,1-1,-1 0,1 1,-1-6,-3-14,1-1,1 1,1-1,1-27,1 34,1-530,3 227,17 27,-2 85,-17 166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21.292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1779 894,'0'9,"-1"0,1 0,-1-1,-1 1,0 0,0-1,0 1,-1-1,-1 0,1 0,-1 0,-1 0,1 0,-1-1,-1 0,1 0,-11 10,-44 40,-2-3,-2-3,-101 63,45-32,108-74,-158 111,-189 175,259-202,-11 9,-105 127,185-191,2 1,2 1,1 2,3 0,1 2,2 1,-24 75,28-57,4 1,2 1,-2 66,10 193,3-203,2-23,3-1,5 0,4 0,4-1,41 119,-45-174,2-1,2-1,1 0,30 40,115 131,-115-155,3-2,1-3,3-2,115 73,-76-64,2-5,162 61,-210-94,1-2,0-3,1-2,71 7,-88-16,1-1,0-2,0-1,-1-2,1-1,-1-2,48-16,-3-8,-1-3,-3-3,142-94,193-178,-387 290,179-148,215-229,-298 266,-6-6,166-257,-232 313,-5-1,-3-2,-3-1,-5-2,39-160,-57 178,-3-1,-3 0,-3 0,-4-1,-2 1,-3-1,-3 1,-21-87,-8 25,-6 1,-5 2,-92-177,30 106,-174-238,228 363,-4 3,-2 2,-126-108,135 132,-3 3,-59-36,92 65,-1 1,0 1,-1 1,0 1,0 1,-1 2,0 0,-46-4,-3 6,0 3,-121 15,148-7,1 2,1 2,0 2,1 2,-56 27,30-6,-86 60,117-69,-62 57,84-68,1 0,1 2,1 0,0 0,-18 35,16-21,1 2,1 0,2 1,2 0,1 0,2 1,1 0,2 1,0 50,3-18,-1-36,2 0,1 0,1 0,2-1,10 43,-5-49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21.293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2296 75,'-29'1,"1"2,-1 1,1 2,-36 11,-104 49,143-53,0 1,1 1,1 1,0 1,1 2,1 0,0 2,-22 28,43-49,-1 1,0 0,1-1,-1 1,1 0,-1-1,1 1,-1 0,1 0,-1 0,1 0,-1 0,1-1,0 1,0 0,-1 0,1 0,0 0,0 0,0 0,0 0,0 0,0 0,0 0,1 0,-1 0,0 0,0 0,1 1,1 0,0 0,0 0,0-1,0 1,0-1,0 0,0 0,0 1,1-1,-1-1,0 1,3 0,38 9,-1-3,1-1,0-2,58-4,-34 0,734 0,-474-3,-303 3,-3-1,0 1,0 2,30 5,-51-8,1 1,-1 0,1 0,-1 0,0 0,1 0,-1 0,1 1,-1-1,1 0,-1 0,1 0,-1 0,1 0,-1 1,0-1,1 0,-1 0,1 1,-1-1,0 0,1 1,-1-1,0 1,1-1,-1 0,0 1,0-1,1 1,-1-1,0 1,0-1,0 1,0-1,0 1,1-1,-1 1,-16 12,-35 7,-32-3,-154 11,116-18,-93 7,96-11,-153 32,237-26,30-10,0 0,0 0,-1-1,1 1,-1-1,1 0,-1 0,1 0,-1-1,-5 0,9 0,1-1,-1 1,1-1,-1 1,1-1,0 1,-1-1,1 1,-1-1,1 0,0 1,-1-1,1 1,0-1,0 0,0 1,-1-1,1 0,0 1,0-1,0 0,0 0,0 1,0-1,0 0,0 1,0-1,0 0,1 1,-1-1,0 0,0 1,1-1,-1 0,0 1,1-1,-1 1,0-1,1 1,0-2,17-31,-16 30,136-236,-28 44,-106 190,-1-1,0 1,0-1,-1 0,1 0,-1 0,0 0,-1-1,1 1,0-13,-2 18,0-1,0 0,-1 1,1-1,0 1,-1-1,1 1,-1-1,1 1,-1-1,0 1,0-1,1 1,-1 0,0 0,0-1,0 1,-3-2,2 1,-1 1,0-1,0 1,0 0,0 0,0 0,0 0,0 0,0 1,0 0,0-1,-5 2,-12 0,-1 1,1 1,-1 2,1 0,-35 14,-98 53,139-65,-88 47,-136 97,177-106,3 2,1 4,-65 74,104-104,1 1,0 1,-20 38,33-54,1-1,0 1,-1 0,2 1,-1-1,1 0,0 1,1-1,0 1,0 0,0 0,1-1,0 1,0 0,1 0,0-1,3 14,-2-16,0 0,1-1,0 1,-1-1,1 0,1 1,-1-2,0 1,1 0,0-1,0 0,0 1,0-2,0 1,8 3,5 2,0-2,1 0,18 3,102 17,182 8,-169-22,-49-2,666 29,-765-39,2 1,1-1,0 0,0 0,0-1,0 0,-1 0,1 0,0-1,-1 0,1 0,-1-1,1 1,8-8,-13 10,-1-1,1 1,-1-1,1 1,-1-1,0 1,1-1,-1 1,0-1,0 1,1-1,-1 0,0 1,0-1,0 1,1-1,-1 0,0 1,0-1,0 1,0-1,0 0,0 1,0-1,-1 0,1 1,0-1,0 1,0-1,-1 0,1 1,0-1,0 1,-1-1,1 1,0-1,-1 1,0-1,-22-15,-11 2,0 2,-1 1,0 2,-1 2,-48-4,-190 2,218 9,-1 0,-243 3,216 2,-123 24,201-27,9 0,19 1,38-1,710-39,-598 33,519-25,-683 28,308-16,-382 35,-285 12,111-13,-725 129,760-109,125-24,29-6,-1 2,1 2,1 3,0 2,-51 25,76-29,0 1,1 2,0 0,0 2,2 0,0 2,-35 39,27-24,21-26,1 0,1 1,0 0,0 0,-8 14,15-22,0-1,-1 1,1 0,0-1,0 1,0-1,-1 1,1-1,0 1,0 0,0-1,0 1,0-1,0 1,0 0,0-1,0 1,0-1,1 1,-1 0,0-1,0 1,0-1,1 1,-1-1,0 1,1-1,-1 1,0-1,1 1,-1-1,0 1,1-1,-1 0,1 1,-1-1,1 0,-1 1,1-1,0 1,27 6,-26-7,86 8,166-8,-122-4,1092-1,-1213 4,0 1,0 1,0 0,0 1,0 0,0 1,-1 0,1 1,-1 1,0-1,0 1,0 1,-1 0,13 11,2 2,0-1,0-2,1 0,36 15,-51-27,0 0,1 0,-1-1,1 0,-1-1,1-1,0 0,0 0,0-1,0 0,0-1,-1-1,1 0,18-5,-17 0,-1-1,1 0,-2-1,1 0,-1-1,0 0,-1 0,0-1,13-22,10-9,-25 34,4-5,0-1,-1 0,13-23,-22 34,1 0,-1 0,0-1,1 1,-2 0,1-1,0 1,0-1,-1 0,0-4,0 7,0-1,0 0,-1 0,1 1,-1-1,1 1,-1-1,1 0,-1 1,0 0,0-1,0 1,0-1,0 1,0 0,0 0,0-1,0 1,-1 0,1 0,0 0,-2 0,-12-7,0 1,-1 1,1 0,-1 1,0 1,-16-2,-107-7,91 11,-1038-15,780 20,193-3,1 5,-1 6,-184 43,151-18,75-21,0 4,-82 35,138-47,1 1,-1 1,1 0,0 1,1 0,0 2,1 0,0 0,0 1,-13 20,5-1,1 2,1 0,-22 59,29-69,-1-1,-21 32,19-35,2 2,-20 41,32-61,-1 0,0 0,0 0,1 0,-1 0,1 0,-1 0,1 0,0 0,0 0,0 0,0 0,0 0,0 1,1-1,-1 0,1 0,-1 0,1 0,0 0,-1-1,1 1,0 0,0 0,0 0,1-1,-1 1,0-1,1 1,-1-1,0 1,1-1,0 0,-1 0,1 0,0 0,3 2,6 1,1 1,0-2,0 0,23 3,-34-6,124 11,167-8,-171-5,713-24,-4-82,-738 91,130-8,-180 23,-1 3,0 2,0 1,-1 3,67 19,-60-12,2-3,-1-2,1-2,1-2,77-4,-475 17,-282 7,67-3,142-3,-25-17,235-3,173 3,1 1,0 2,1 2,-63 20,-137 68,170-67,-70 36,-92 77,90-53,134-86,0 0,1 1,-1-1,1 1,0-1,-1 1,1 0,1 1,-1-1,0 0,1 1,-1 0,1-1,0 1,0 0,1 0,-3 8,3-8,1-1,1 0,-1 1,0-1,1 0,0 1,-1-1,1 0,1 0,-1 0,0 0,1 0,-1 0,1 0,0 0,0-1,0 1,0-1,0 1,0-1,1 0,-1 0,1 0,5 3,15 10,1 0,0-2,1-1,53 18,117 20,-143-38,148 33,1-9,356 13,-207-54,160 5,-292 21,56 1,-136-27,-120 3,0-2,-1 0,1-1,-1-1,27-14,1-7,-2-2,-1-3,69-66,-99 87,16-18,-2-1,0-1,23-38,-26 36,1 0,2 2,29-30,-35 44,-8 6,0 0,0 0,-1-1,16-23,-26 33,0 1,0 0,0-1,-1 0,1 1,0-1,-1 1,1-1,-1 0,1 0,-1 1,0-1,0 0,0 0,0 1,0-1,0 0,0 0,-1 1,1-1,0 0,-1 0,1 1,-1-1,0 1,0-1,1 1,-1-1,0 1,0-1,0 1,0 0,-1-1,1 1,0 0,0 0,-1 0,-1-1,-6-4,-1 1,1 0,-1 1,1 0,-12-2,-56-15,-2 4,-132-10,-169 13,298 12,-976 1,525 4,526-3,-6 0,0 0,-1 1,-18 4,31-5,-1 0,1 0,0 1,-1-1,1 0,0 1,-1-1,1 0,0 1,0 0,-1-1,1 1,0 0,0 0,0-1,0 1,0 0,0 0,0 0,0 1,0-1,0 0,0 0,1 0,-1 1,0-1,1 0,-1 1,1-1,-1 1,1-1,0 1,0-1,0 0,-1 1,1-1,0 1,1-1,-1 1,0-1,0 1,1-1,0 3,2 2,1 0,0-1,1 1,-1-1,1 0,0 0,0-1,0 0,1 0,-1 0,1 0,0-1,8 3,-1 1,77 41,1-5,114 37,199 35,-147-59,2-11,2-13,375-5,-623-27,147-9,-143 6,-1 0,1-1,-1 0,0-2,0 0,0-1,18-11,-32 17,0 0,0 0,0 0,0-1,0 1,0-1,0 1,0-1,-1 0,1 0,-1 0,1 0,-1 0,0 0,1-1,-1 1,0 0,0 0,-1-1,1 1,1-6,-3 6,1-1,-1 1,1-1,-1 1,0-1,0 1,0 0,0-1,0 1,-1 0,1 0,-1 0,1 0,-1 0,1 0,-1 0,-3-2,-9-6,-1-1,1 2,-2 0,-26-10,-38-12,-2 4,0 4,-160-22,-262 18,456 26,25-1,-1 2,1 0,0 2,-39 8,57-9,0 0,0 1,1 0,-1 0,0 0,1 1,-1 0,1 0,-1 0,1 0,0 1,1-1,-1 1,0 0,1 1,0-1,0 1,0-1,1 1,-1 0,1 0,0 0,0 1,1-1,-1 0,0 8,-2 28,2-1,2 1,7 70,-1-13,-4-46,-2 1,-7 58,5-91,-2 0,0 0,-2-1,0 1,0-1,-2-1,0 1,-17 26,8-20,-2-1,0-1,-1 0,-1-2,-1-1,-1-1,-1-1,0-1,-1-1,0-2,-1 0,-41 14,-29 4,-2-4,-121 16,180-36,-89 8,-1-6,-152-8,232-3,12-1,1-1,0-3,1-1,-36-12,67 18,0-1,-1 0,1 0,1 0,-1-1,0 1,0-1,1 0,0 0,-1-1,1 1,0-1,1 1,-1-1,0 0,-1-5,-4-8,1 1,1-1,-4-19,-7-18,6 29,0 1,-2 0,0 1,-1 0,-2 1,0 1,0 0,-2 2,-1 0,-30-24,41 38,-1 1,1-1,-1 1,0 1,0 0,0 0,0 1,0 1,-11-2,-89 3,70 2,28-2,1 1,0 0,0 1,0 0,1 1,-1 0,0 0,1 1,0 1,0 0,0 0,0 1,-15 13,19-14,0 0,1 0,0 1,0-1,0 1,0 0,1 1,0-1,0 1,1-1,-1 1,1 0,1 0,-1 0,1 0,0 1,1-1,-1 0,1 0,1 0,-1 1,3 8,2 6,1-1,0 0,1-1,2 1,0-2,0 1,2-1,0-1,20 25,10 7,89 83,-37-49,3-5,3-4,167 93,-218-143,2-2,0-3,1-2,1-2,1-3,0-2,0-3,1-3,-1-1,1-4,0-2,0-2,-1-3,0-2,0-3,-1-3,0-2,80-38,-69 19,-2-2,-1-3,-2-3,-1-3,65-70,231-296,-320 372,-23 27,-2 3,1 0,0 0,0 1,1 0,1 1,11-9,-20 18,-1-1,1 1,-1 0,1 0,-1 0,1 0,-1 0,1 0,0 0,-1 0,1 1,-1-1,1 1,-1-1,0 1,1-1,-1 1,1 0,-1 0,0 0,0 0,1 0,-1 0,0 0,0 0,0 1,1 1,30 45,-26-38,2 4,1 1,1-1,0-1,0 0,1-1,14 13,-19-21,-1 0,1-1,0 1,0-1,0 0,0-1,1 1,-1-1,1-1,-1 1,1-1,0 0,-1-1,1 0,0 0,0-1,9-1,-3-2,0 0,-1-1,1 0,-1-1,0 0,0-1,-1-1,0 0,0 0,10-11,-5 3,-1 0,0-1,-1 0,0-1,14-28,-28 46,0-1,0 1,0 0,0 0,0-1,0 1,-1 0,1 0,0-1,0 1,0 0,0 0,-1 0,1-1,0 1,0 0,0 0,-1 0,1 0,0-1,0 1,-1 0,1 0,0 0,-1 0,1 0,0 0,0 0,-1 0,1 0,0 0,0 0,-1 0,1 0,0 0,0 0,-1 0,1 0,0 0,-1 0,1 1,0-1,0 0,0 0,-1 0,1 0,0 1,0-1,-22 6,-100 54,-134 89,79-43,-288 132,262-141,-280 182,446-251,-43 43,22-19,34-34,0-2,-1-1,-1-2,-50 21,58-27,16-6,0 0,-1 0,1 0,-1 0,1 0,-1-1,1 0,-1 1,0-1,1 0,-1 0,1 0,-1-1,1 1,-1-1,0 1,1-1,0 0,-1 0,1 0,-3-2,2 0,0 1,1-1,-1 0,1 0,-1 0,1-1,0 1,0-1,0 1,1-1,-1 0,1 1,-1-6,-3-14,1-1,1 1,1-1,1-27,1 34,1-530,3 227,17 27,-2 85,-17 166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06:48:32.009"/>
    </inkml:context>
    <inkml:brush xml:id="br0">
      <inkml:brushProperty name="width" value="0.3" units="cm"/>
      <inkml:brushProperty name="height" value="0.6" units="cm"/>
      <inkml:brushProperty name="color" value="#FFF2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1051 529,'1'5,"-2"0,1 0,-1 0,0 1,0-1,0 0,0 0,-1 0,0 0,0-1,-1 1,1 0,-1-1,0 0,0 1,0-1,-7 6,-25 23,-2-1,0-1,-61 36,27-19,64-43,-94 66,-111 102,153-118,-6 5,-64 74,111-112,1 1,1 0,1 1,1 0,1 2,1-1,-14 46,17-34,2 0,1 0,-1 40,5 114,3-119,1-15,2 0,2-1,3 1,2-1,25 71,-27-104,1 0,1 0,1-1,17 24,68 78,-67-92,1-1,2-2,0-1,69 42,-45-37,1-2,95 35,-123-56,0 0,0-2,1-2,41 5,-50-10,-1 0,0-2,0 0,0-1,0-2,0 0,28-9,-2-5,0-3,-2-1,84-55,114-106,-229 172,106-88,127-135,-176 157,-3-3,97-153,-137 187,-2-2,-3-1,-1-1,-3-1,23-95,-34 106,-1 0,-3-1,-1 0,-2 0,-1 0,-3 0,-1 0,-13-52,-4 15,-3 2,-4 0,-54-104,17 63,-102-142,134 215,-2 2,-1 1,-74-63,79 77,-1 2,-36-21,55 38,-1 1,1 1,-1 0,-1 1,1 0,-1 1,1 1,-28-3,-2 4,0 1,-71 9,87-4,1 2,0 0,1 2,-1 1,-31 16,16-4,-50 36,69-41,-37 33,50-39,1-1,0 2,0-1,1 1,-11 20,10-11,0-1,1 2,1-1,1 1,1 0,0 0,2 0,0 1,1 30,2-12,-2-20,2-1,1 1,0-1,1 0,7 26,-4-30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311" y="1588287"/>
            <a:ext cx="6721050" cy="1063812"/>
          </a:xfrm>
          <a:ln>
            <a:noFill/>
          </a:ln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FontTx/>
              <a:buNone/>
              <a:defRPr sz="9600" b="0" cap="none" spc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イベント名</a:t>
            </a:r>
          </a:p>
        </p:txBody>
      </p:sp>
      <p:sp>
        <p:nvSpPr>
          <p:cNvPr id="13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926802" y="3618960"/>
            <a:ext cx="1581018" cy="1506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75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0661" y="3939356"/>
            <a:ext cx="1922995" cy="10022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500" b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（日）</a:t>
            </a:r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65210" y="3618960"/>
            <a:ext cx="1581018" cy="1506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75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2091" y="5399179"/>
            <a:ext cx="4405821" cy="96338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800" b="1">
                <a:ln w="38100">
                  <a:noFill/>
                </a:ln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〇〇〇小学校</a:t>
            </a:r>
          </a:p>
        </p:txBody>
      </p:sp>
      <p:sp>
        <p:nvSpPr>
          <p:cNvPr id="19" name="テキスト プレースホルダー 9"/>
          <p:cNvSpPr>
            <a:spLocks noGrp="1"/>
          </p:cNvSpPr>
          <p:nvPr>
            <p:ph type="body" sz="quarter" idx="17" hasCustomPrompt="1"/>
          </p:nvPr>
        </p:nvSpPr>
        <p:spPr>
          <a:xfrm>
            <a:off x="216228" y="4709254"/>
            <a:ext cx="5131010" cy="88976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00:00 </a:t>
            </a:r>
            <a:r>
              <a:rPr kumimoji="1" lang="ja-JP" altLang="en-US" dirty="0"/>
              <a:t>～ 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21" name="テキスト プレースホルダー 9"/>
          <p:cNvSpPr>
            <a:spLocks noGrp="1"/>
          </p:cNvSpPr>
          <p:nvPr>
            <p:ph type="body" sz="quarter" idx="18" hasCustomPrompt="1"/>
          </p:nvPr>
        </p:nvSpPr>
        <p:spPr>
          <a:xfrm>
            <a:off x="1564323" y="223679"/>
            <a:ext cx="4431026" cy="69679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 baseline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〇〇〇町 </a:t>
            </a:r>
          </a:p>
        </p:txBody>
      </p:sp>
      <p:sp>
        <p:nvSpPr>
          <p:cNvPr id="27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379891" y="10175833"/>
            <a:ext cx="6799890" cy="69539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主催：〇〇〇町内会　〇〇〇実行委員会</a:t>
            </a:r>
          </a:p>
        </p:txBody>
      </p:sp>
      <p:sp>
        <p:nvSpPr>
          <p:cNvPr id="29" name="テキスト プレースホルダー 9"/>
          <p:cNvSpPr>
            <a:spLocks noGrp="1"/>
          </p:cNvSpPr>
          <p:nvPr>
            <p:ph type="body" sz="quarter" idx="20" hasCustomPrompt="1"/>
          </p:nvPr>
        </p:nvSpPr>
        <p:spPr>
          <a:xfrm>
            <a:off x="308400" y="6200319"/>
            <a:ext cx="4044659" cy="830058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◎ここに注意事項を入れましょう。◎ここに注意事項を入れましょう。◎ここに注意事項を入れましょう</a:t>
            </a:r>
          </a:p>
        </p:txBody>
      </p:sp>
      <p:sp>
        <p:nvSpPr>
          <p:cNvPr id="45" name="テキスト プレースホルダー 9"/>
          <p:cNvSpPr>
            <a:spLocks noGrp="1"/>
          </p:cNvSpPr>
          <p:nvPr>
            <p:ph type="body" sz="quarter" idx="21" hasCustomPrompt="1"/>
          </p:nvPr>
        </p:nvSpPr>
        <p:spPr>
          <a:xfrm>
            <a:off x="204910" y="2995641"/>
            <a:ext cx="5318746" cy="857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000" b="1" baseline="0">
                <a:solidFill>
                  <a:srgbClr val="843C0C"/>
                </a:solidFill>
                <a:effectLst>
                  <a:glow rad="101600">
                    <a:schemeClr val="bg1"/>
                  </a:glo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コピーを入れましょう</a:t>
            </a:r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6" hasCustomPrompt="1"/>
          </p:nvPr>
        </p:nvSpPr>
        <p:spPr>
          <a:xfrm>
            <a:off x="555974" y="8005749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コピーを入れましょう</a:t>
            </a:r>
          </a:p>
        </p:txBody>
      </p:sp>
      <p:sp>
        <p:nvSpPr>
          <p:cNvPr id="22" name="テキスト プレースホルダー 404"/>
          <p:cNvSpPr>
            <a:spLocks noGrp="1"/>
          </p:cNvSpPr>
          <p:nvPr>
            <p:ph type="body" sz="quarter" idx="29" hasCustomPrompt="1"/>
          </p:nvPr>
        </p:nvSpPr>
        <p:spPr>
          <a:xfrm>
            <a:off x="555974" y="8701391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D1C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</a:t>
            </a:r>
          </a:p>
        </p:txBody>
      </p:sp>
      <p:sp>
        <p:nvSpPr>
          <p:cNvPr id="25" name="テキスト プレースホルダー 9"/>
          <p:cNvSpPr>
            <a:spLocks noGrp="1"/>
          </p:cNvSpPr>
          <p:nvPr>
            <p:ph type="body" sz="quarter" idx="30" hasCustomPrompt="1"/>
          </p:nvPr>
        </p:nvSpPr>
        <p:spPr>
          <a:xfrm>
            <a:off x="2819906" y="7517948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コピーを入れましょう</a:t>
            </a:r>
          </a:p>
        </p:txBody>
      </p:sp>
      <p:sp>
        <p:nvSpPr>
          <p:cNvPr id="26" name="テキスト プレースホルダー 404"/>
          <p:cNvSpPr>
            <a:spLocks noGrp="1"/>
          </p:cNvSpPr>
          <p:nvPr>
            <p:ph type="body" sz="quarter" idx="31" hasCustomPrompt="1"/>
          </p:nvPr>
        </p:nvSpPr>
        <p:spPr>
          <a:xfrm>
            <a:off x="2819906" y="8213590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D1C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12244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0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03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5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379891" y="10251133"/>
            <a:ext cx="6799890" cy="58803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主催：〇〇〇町内会　青年部　協賛：〇〇〇町内会 </a:t>
            </a:r>
          </a:p>
        </p:txBody>
      </p:sp>
      <p:sp>
        <p:nvSpPr>
          <p:cNvPr id="30" name="テキスト プレースホルダー 9"/>
          <p:cNvSpPr>
            <a:spLocks noGrp="1"/>
          </p:cNvSpPr>
          <p:nvPr>
            <p:ph type="body" sz="quarter" idx="20" hasCustomPrompt="1"/>
          </p:nvPr>
        </p:nvSpPr>
        <p:spPr>
          <a:xfrm>
            <a:off x="371373" y="9542462"/>
            <a:ext cx="6808408" cy="701728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◎ここに注意事項を入れましょう。◎ここに注意事項を入れましょう。◎ここに注意事項を入れましょう。 ◎ここに注意事項を入れましょう。</a:t>
            </a:r>
          </a:p>
        </p:txBody>
      </p:sp>
      <p:sp>
        <p:nvSpPr>
          <p:cNvPr id="150" name="テキスト プレースホルダー 9"/>
          <p:cNvSpPr>
            <a:spLocks noGrp="1"/>
          </p:cNvSpPr>
          <p:nvPr>
            <p:ph type="body" sz="quarter" idx="26" hasCustomPrompt="1"/>
          </p:nvPr>
        </p:nvSpPr>
        <p:spPr>
          <a:xfrm>
            <a:off x="302748" y="1968968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300" b="0" baseline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コピーを入れましょう</a:t>
            </a:r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353437" y="8047320"/>
            <a:ext cx="2015655" cy="132578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-122961" y="7944976"/>
            <a:ext cx="2832465" cy="1506849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6400" b="1">
                <a:solidFill>
                  <a:schemeClr val="bg1"/>
                </a:solidFill>
                <a:latin typeface="Segoe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00/00</a:t>
            </a:r>
            <a:endParaRPr kumimoji="1" lang="ja-JP" altLang="en-US" dirty="0"/>
          </a:p>
        </p:txBody>
      </p:sp>
      <p:sp>
        <p:nvSpPr>
          <p:cNvPr id="18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85113" y="8818355"/>
            <a:ext cx="5953336" cy="8518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〇〇〇公園 〇〇広場</a:t>
            </a:r>
          </a:p>
        </p:txBody>
      </p:sp>
      <p:sp>
        <p:nvSpPr>
          <p:cNvPr id="19" name="テキスト プレースホルダー 9"/>
          <p:cNvSpPr>
            <a:spLocks noGrp="1"/>
          </p:cNvSpPr>
          <p:nvPr>
            <p:ph type="body" sz="quarter" idx="17" hasCustomPrompt="1"/>
          </p:nvPr>
        </p:nvSpPr>
        <p:spPr>
          <a:xfrm>
            <a:off x="4120519" y="8176504"/>
            <a:ext cx="3443819" cy="84629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3800" b="1">
                <a:solidFill>
                  <a:schemeClr val="bg1"/>
                </a:solidFill>
                <a:latin typeface="Segoe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405" name="テキスト プレースホルダー 404"/>
          <p:cNvSpPr>
            <a:spLocks noGrp="1"/>
          </p:cNvSpPr>
          <p:nvPr>
            <p:ph type="body" sz="quarter" idx="29" hasCustomPrompt="1"/>
          </p:nvPr>
        </p:nvSpPr>
        <p:spPr>
          <a:xfrm>
            <a:off x="302748" y="2690010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</a:t>
            </a:r>
          </a:p>
        </p:txBody>
      </p:sp>
      <p:sp>
        <p:nvSpPr>
          <p:cNvPr id="406" name="テキスト プレースホルダー 9"/>
          <p:cNvSpPr>
            <a:spLocks noGrp="1"/>
          </p:cNvSpPr>
          <p:nvPr>
            <p:ph type="body" sz="quarter" idx="30" hasCustomPrompt="1"/>
          </p:nvPr>
        </p:nvSpPr>
        <p:spPr>
          <a:xfrm>
            <a:off x="5516064" y="449484"/>
            <a:ext cx="1711806" cy="9099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300" b="0" baseline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コピーを入れましょう</a:t>
            </a:r>
          </a:p>
        </p:txBody>
      </p:sp>
      <p:sp>
        <p:nvSpPr>
          <p:cNvPr id="407" name="テキスト プレースホルダー 404"/>
          <p:cNvSpPr>
            <a:spLocks noGrp="1"/>
          </p:cNvSpPr>
          <p:nvPr>
            <p:ph type="body" sz="quarter" idx="31" hasCustomPrompt="1"/>
          </p:nvPr>
        </p:nvSpPr>
        <p:spPr>
          <a:xfrm>
            <a:off x="5516064" y="1170526"/>
            <a:ext cx="1711806" cy="1052034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</a:t>
            </a: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-393700" y="4152700"/>
            <a:ext cx="8339534" cy="3805383"/>
          </a:xfrm>
          <a:blipFill dpi="0" rotWithShape="1">
            <a:blip r:embed="rId2"/>
            <a:srcRect/>
            <a:tile tx="0" ty="0" sx="100000" sy="100000" flip="none" algn="ctr"/>
          </a:blipFill>
          <a:effectLst>
            <a:softEdge rad="317500"/>
          </a:effectLst>
        </p:spPr>
        <p:txBody>
          <a:bodyPr tIns="144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6775"/>
            <a:ext cx="7559675" cy="15824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800" b="1" cap="none" spc="0">
                <a:ln w="2857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" rotWithShape="0">
                    <a:srgbClr val="FF3300"/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  <a:cs typeface="メイリオ" panose="020B0604030504040204" pitchFamily="50" charset="-128"/>
              </a:defRPr>
            </a:lvl1pPr>
            <a:lvl2pPr marL="377967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>
              <a:buFontTx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イベント名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64" y="276309"/>
            <a:ext cx="3847394" cy="37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6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8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1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8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76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0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5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70EC-6C98-4846-AAB1-A846D328FDDB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9DB4-5AC3-49D6-975B-192BBC60F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26" Type="http://schemas.openxmlformats.org/officeDocument/2006/relationships/image" Target="../media/image3.emf"/><Relationship Id="rId39" Type="http://schemas.openxmlformats.org/officeDocument/2006/relationships/image" Target="../media/image19.png"/><Relationship Id="rId34" Type="http://schemas.openxmlformats.org/officeDocument/2006/relationships/customXml" Target="../ink/ink10.xml"/><Relationship Id="rId42" Type="http://schemas.openxmlformats.org/officeDocument/2006/relationships/customXml" Target="../ink/ink15.xml"/><Relationship Id="rId47" Type="http://schemas.openxmlformats.org/officeDocument/2006/relationships/customXml" Target="../ink/ink20.xml"/><Relationship Id="rId50" Type="http://schemas.openxmlformats.org/officeDocument/2006/relationships/customXml" Target="../ink/ink22.xml"/><Relationship Id="rId55" Type="http://schemas.openxmlformats.org/officeDocument/2006/relationships/customXml" Target="../ink/ink25.xml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4.png"/><Relationship Id="rId32" Type="http://schemas.openxmlformats.org/officeDocument/2006/relationships/customXml" Target="../ink/ink9.xml"/><Relationship Id="rId37" Type="http://schemas.openxmlformats.org/officeDocument/2006/relationships/image" Target="../media/image18.png"/><Relationship Id="rId40" Type="http://schemas.openxmlformats.org/officeDocument/2006/relationships/customXml" Target="../ink/ink13.xml"/><Relationship Id="rId45" Type="http://schemas.openxmlformats.org/officeDocument/2006/relationships/customXml" Target="../ink/ink18.xml"/><Relationship Id="rId53" Type="http://schemas.openxmlformats.org/officeDocument/2006/relationships/customXml" Target="../ink/ink23.xml"/><Relationship Id="rId6" Type="http://schemas.openxmlformats.org/officeDocument/2006/relationships/image" Target="../media/image5.png"/><Relationship Id="rId58" Type="http://schemas.openxmlformats.org/officeDocument/2006/relationships/image" Target="../media/image5.emf"/><Relationship Id="rId28" Type="http://schemas.openxmlformats.org/officeDocument/2006/relationships/customXml" Target="../ink/ink6.xml"/><Relationship Id="rId36" Type="http://schemas.openxmlformats.org/officeDocument/2006/relationships/customXml" Target="../ink/ink11.xml"/><Relationship Id="rId49" Type="http://schemas.openxmlformats.org/officeDocument/2006/relationships/image" Target="../media/image20.png"/><Relationship Id="rId57" Type="http://schemas.openxmlformats.org/officeDocument/2006/relationships/customXml" Target="../ink/ink27.xml"/><Relationship Id="rId19" Type="http://schemas.openxmlformats.org/officeDocument/2006/relationships/customXml" Target="../ink/ink3.xml"/><Relationship Id="rId31" Type="http://schemas.openxmlformats.org/officeDocument/2006/relationships/customXml" Target="../ink/ink8.xml"/><Relationship Id="rId44" Type="http://schemas.openxmlformats.org/officeDocument/2006/relationships/customXml" Target="../ink/ink17.xml"/><Relationship Id="rId52" Type="http://schemas.openxmlformats.org/officeDocument/2006/relationships/image" Target="../media/image3.jpeg"/><Relationship Id="rId10" Type="http://schemas.openxmlformats.org/officeDocument/2006/relationships/image" Target="../media/image7.png"/><Relationship Id="rId60" Type="http://schemas.openxmlformats.org/officeDocument/2006/relationships/image" Target="../media/image4.emf"/><Relationship Id="rId27" Type="http://schemas.openxmlformats.org/officeDocument/2006/relationships/customXml" Target="../ink/ink5.xml"/><Relationship Id="rId30" Type="http://schemas.openxmlformats.org/officeDocument/2006/relationships/customXml" Target="../ink/ink7.xml"/><Relationship Id="rId35" Type="http://schemas.openxmlformats.org/officeDocument/2006/relationships/image" Target="../media/image17.png"/><Relationship Id="rId43" Type="http://schemas.openxmlformats.org/officeDocument/2006/relationships/customXml" Target="../ink/ink16.xml"/><Relationship Id="rId48" Type="http://schemas.openxmlformats.org/officeDocument/2006/relationships/customXml" Target="../ink/ink21.xml"/><Relationship Id="rId4" Type="http://schemas.openxmlformats.org/officeDocument/2006/relationships/image" Target="../media/image4.png"/><Relationship Id="rId56" Type="http://schemas.openxmlformats.org/officeDocument/2006/relationships/customXml" Target="../ink/ink26.xml"/><Relationship Id="rId51" Type="http://schemas.openxmlformats.org/officeDocument/2006/relationships/image" Target="../media/image21.png"/><Relationship Id="rId8" Type="http://schemas.openxmlformats.org/officeDocument/2006/relationships/image" Target="../media/image6.png"/><Relationship Id="rId17" Type="http://schemas.openxmlformats.org/officeDocument/2006/relationships/customXml" Target="../ink/ink2.xml"/><Relationship Id="rId25" Type="http://schemas.openxmlformats.org/officeDocument/2006/relationships/customXml" Target="../ink/ink4.xml"/><Relationship Id="rId33" Type="http://schemas.openxmlformats.org/officeDocument/2006/relationships/image" Target="../media/image16.png"/><Relationship Id="rId38" Type="http://schemas.openxmlformats.org/officeDocument/2006/relationships/customXml" Target="../ink/ink12.xml"/><Relationship Id="rId46" Type="http://schemas.openxmlformats.org/officeDocument/2006/relationships/customXml" Target="../ink/ink19.xml"/><Relationship Id="rId59" Type="http://schemas.openxmlformats.org/officeDocument/2006/relationships/customXml" Target="../ink/ink28.xml"/><Relationship Id="rId41" Type="http://schemas.openxmlformats.org/officeDocument/2006/relationships/customXml" Target="../ink/ink14.xml"/><Relationship Id="rId5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96E6DE2-CE54-EB9E-D475-05F6FF07154A}"/>
              </a:ext>
            </a:extLst>
          </p:cNvPr>
          <p:cNvGrpSpPr/>
          <p:nvPr/>
        </p:nvGrpSpPr>
        <p:grpSpPr>
          <a:xfrm>
            <a:off x="6722815" y="2667985"/>
            <a:ext cx="1383272" cy="1688996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4" name="インク 63">
                  <a:extLst>
                    <a:ext uri="{FF2B5EF4-FFF2-40B4-BE49-F238E27FC236}">
                      <a16:creationId xmlns:a16="http://schemas.microsoft.com/office/drawing/2014/main" id="{4B9D81AE-49B5-8784-93E4-EBBD74B66D5D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64" name="インク 63">
                  <a:extLst>
                    <a:ext uri="{FF2B5EF4-FFF2-40B4-BE49-F238E27FC236}">
                      <a16:creationId xmlns:a16="http://schemas.microsoft.com/office/drawing/2014/main" id="{4B9D81AE-49B5-8784-93E4-EBBD74B66D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2360" y="2376395"/>
                  <a:ext cx="1643251" cy="2099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9" name="インク 68">
                  <a:extLst>
                    <a:ext uri="{FF2B5EF4-FFF2-40B4-BE49-F238E27FC236}">
                      <a16:creationId xmlns:a16="http://schemas.microsoft.com/office/drawing/2014/main" id="{3F143939-5B97-689B-3CC3-E0BF45D12347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69" name="インク 68">
                  <a:extLst>
                    <a:ext uri="{FF2B5EF4-FFF2-40B4-BE49-F238E27FC236}">
                      <a16:creationId xmlns:a16="http://schemas.microsoft.com/office/drawing/2014/main" id="{3F143939-5B97-689B-3CC3-E0BF45D123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0180" y="2489211"/>
                  <a:ext cx="1506816" cy="18842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D2E7013A-4420-366E-0821-808D53FFB475}"/>
              </a:ext>
            </a:extLst>
          </p:cNvPr>
          <p:cNvGrpSpPr/>
          <p:nvPr/>
        </p:nvGrpSpPr>
        <p:grpSpPr>
          <a:xfrm rot="5187730">
            <a:off x="-256012" y="-400650"/>
            <a:ext cx="1524600" cy="1861560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インク 76">
                  <a:extLst>
                    <a:ext uri="{FF2B5EF4-FFF2-40B4-BE49-F238E27FC236}">
                      <a16:creationId xmlns:a16="http://schemas.microsoft.com/office/drawing/2014/main" id="{7CE49731-29F5-5D47-96F0-43ECDC6B80EF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77" name="インク 76">
                  <a:extLst>
                    <a:ext uri="{FF2B5EF4-FFF2-40B4-BE49-F238E27FC236}">
                      <a16:creationId xmlns:a16="http://schemas.microsoft.com/office/drawing/2014/main" id="{7CE49731-29F5-5D47-96F0-43ECDC6B80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27847" y="2387421"/>
                  <a:ext cx="1632240" cy="20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8" name="インク 77">
                  <a:extLst>
                    <a:ext uri="{FF2B5EF4-FFF2-40B4-BE49-F238E27FC236}">
                      <a16:creationId xmlns:a16="http://schemas.microsoft.com/office/drawing/2014/main" id="{348417CC-155E-ED7D-3876-384530BE591A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78" name="インク 77">
                  <a:extLst>
                    <a:ext uri="{FF2B5EF4-FFF2-40B4-BE49-F238E27FC236}">
                      <a16:creationId xmlns:a16="http://schemas.microsoft.com/office/drawing/2014/main" id="{348417CC-155E-ED7D-3876-384530BE59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5707" y="2500245"/>
                  <a:ext cx="1495800" cy="186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AD2E29F-579A-0179-A007-E431BB8D61E4}"/>
              </a:ext>
            </a:extLst>
          </p:cNvPr>
          <p:cNvGrpSpPr/>
          <p:nvPr/>
        </p:nvGrpSpPr>
        <p:grpSpPr>
          <a:xfrm>
            <a:off x="5734382" y="-862733"/>
            <a:ext cx="1524600" cy="1861560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0" name="インク 79">
                  <a:extLst>
                    <a:ext uri="{FF2B5EF4-FFF2-40B4-BE49-F238E27FC236}">
                      <a16:creationId xmlns:a16="http://schemas.microsoft.com/office/drawing/2014/main" id="{2D9A1326-65F1-56C6-FBDB-385F883DFDB1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80" name="インク 79">
                  <a:extLst>
                    <a:ext uri="{FF2B5EF4-FFF2-40B4-BE49-F238E27FC236}">
                      <a16:creationId xmlns:a16="http://schemas.microsoft.com/office/drawing/2014/main" id="{2D9A1326-65F1-56C6-FBDB-385F883DFD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27847" y="2387421"/>
                  <a:ext cx="1632240" cy="20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1" name="インク 80">
                  <a:extLst>
                    <a:ext uri="{FF2B5EF4-FFF2-40B4-BE49-F238E27FC236}">
                      <a16:creationId xmlns:a16="http://schemas.microsoft.com/office/drawing/2014/main" id="{8BC768D8-211A-894A-4522-A35567105177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81" name="インク 80">
                  <a:extLst>
                    <a:ext uri="{FF2B5EF4-FFF2-40B4-BE49-F238E27FC236}">
                      <a16:creationId xmlns:a16="http://schemas.microsoft.com/office/drawing/2014/main" id="{8BC768D8-211A-894A-4522-A355671051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5707" y="2500245"/>
                  <a:ext cx="1495800" cy="186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401F13D-3F25-DBB3-81AC-2E4F305D037B}"/>
              </a:ext>
            </a:extLst>
          </p:cNvPr>
          <p:cNvGrpSpPr/>
          <p:nvPr/>
        </p:nvGrpSpPr>
        <p:grpSpPr>
          <a:xfrm rot="17751114">
            <a:off x="4064923" y="3766329"/>
            <a:ext cx="1524600" cy="1861560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3" name="インク 82">
                  <a:extLst>
                    <a:ext uri="{FF2B5EF4-FFF2-40B4-BE49-F238E27FC236}">
                      <a16:creationId xmlns:a16="http://schemas.microsoft.com/office/drawing/2014/main" id="{93C8EF55-9AF1-951E-EE53-54AA1E6C99CF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83" name="インク 82">
                  <a:extLst>
                    <a:ext uri="{FF2B5EF4-FFF2-40B4-BE49-F238E27FC236}">
                      <a16:creationId xmlns:a16="http://schemas.microsoft.com/office/drawing/2014/main" id="{93C8EF55-9AF1-951E-EE53-54AA1E6C99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27847" y="2387421"/>
                  <a:ext cx="1632240" cy="20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4" name="インク 83">
                  <a:extLst>
                    <a:ext uri="{FF2B5EF4-FFF2-40B4-BE49-F238E27FC236}">
                      <a16:creationId xmlns:a16="http://schemas.microsoft.com/office/drawing/2014/main" id="{E2677320-ED4E-AA8E-A7D0-F8B59F2BF597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84" name="インク 83">
                  <a:extLst>
                    <a:ext uri="{FF2B5EF4-FFF2-40B4-BE49-F238E27FC236}">
                      <a16:creationId xmlns:a16="http://schemas.microsoft.com/office/drawing/2014/main" id="{E2677320-ED4E-AA8E-A7D0-F8B59F2BF5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5707" y="2500245"/>
                  <a:ext cx="1495800" cy="186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93A623FE-71AE-FB40-93E4-E657D92BEA3F}"/>
              </a:ext>
            </a:extLst>
          </p:cNvPr>
          <p:cNvGrpSpPr/>
          <p:nvPr/>
        </p:nvGrpSpPr>
        <p:grpSpPr>
          <a:xfrm>
            <a:off x="1856420" y="2902249"/>
            <a:ext cx="901344" cy="1100555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6" name="インク 85">
                  <a:extLst>
                    <a:ext uri="{FF2B5EF4-FFF2-40B4-BE49-F238E27FC236}">
                      <a16:creationId xmlns:a16="http://schemas.microsoft.com/office/drawing/2014/main" id="{1B791354-716D-70C7-17F6-AC5CBD1DD092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86" name="インク 85">
                  <a:extLst>
                    <a:ext uri="{FF2B5EF4-FFF2-40B4-BE49-F238E27FC236}">
                      <a16:creationId xmlns:a16="http://schemas.microsoft.com/office/drawing/2014/main" id="{1B791354-716D-70C7-17F6-AC5CBD1DD0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0157" y="2312736"/>
                  <a:ext cx="1706651" cy="2226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7" name="インク 86">
                  <a:extLst>
                    <a:ext uri="{FF2B5EF4-FFF2-40B4-BE49-F238E27FC236}">
                      <a16:creationId xmlns:a16="http://schemas.microsoft.com/office/drawing/2014/main" id="{4295AD8E-6E15-E8A1-88C9-58A5451F941C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87" name="インク 86">
                  <a:extLst>
                    <a:ext uri="{FF2B5EF4-FFF2-40B4-BE49-F238E27FC236}">
                      <a16:creationId xmlns:a16="http://schemas.microsoft.com/office/drawing/2014/main" id="{4295AD8E-6E15-E8A1-88C9-58A5451F94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58381" y="2425557"/>
                  <a:ext cx="1570204" cy="2011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94A59830-FD0B-A73B-6DD3-B74552818E8C}"/>
              </a:ext>
            </a:extLst>
          </p:cNvPr>
          <p:cNvGrpSpPr/>
          <p:nvPr/>
        </p:nvGrpSpPr>
        <p:grpSpPr>
          <a:xfrm>
            <a:off x="6627714" y="6001554"/>
            <a:ext cx="1122078" cy="1370074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9" name="インク 88">
                  <a:extLst>
                    <a:ext uri="{FF2B5EF4-FFF2-40B4-BE49-F238E27FC236}">
                      <a16:creationId xmlns:a16="http://schemas.microsoft.com/office/drawing/2014/main" id="{E4BD4FFB-95B7-6C7B-A981-B17EEA723614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89" name="インク 88">
                  <a:extLst>
                    <a:ext uri="{FF2B5EF4-FFF2-40B4-BE49-F238E27FC236}">
                      <a16:creationId xmlns:a16="http://schemas.microsoft.com/office/drawing/2014/main" id="{E4BD4FFB-95B7-6C7B-A981-B17EEA7236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08608" y="2348687"/>
                  <a:ext cx="1670848" cy="215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0" name="インク 89">
                  <a:extLst>
                    <a:ext uri="{FF2B5EF4-FFF2-40B4-BE49-F238E27FC236}">
                      <a16:creationId xmlns:a16="http://schemas.microsoft.com/office/drawing/2014/main" id="{F39FA032-F430-06A9-EADF-B9D2EB42111C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90" name="インク 89">
                  <a:extLst>
                    <a:ext uri="{FF2B5EF4-FFF2-40B4-BE49-F238E27FC236}">
                      <a16:creationId xmlns:a16="http://schemas.microsoft.com/office/drawing/2014/main" id="{F39FA032-F430-06A9-EADF-B9D2EB4211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6337" y="2461487"/>
                  <a:ext cx="1534411" cy="19396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118D3D41-C839-D68F-81D7-0F7C3FDC5980}"/>
              </a:ext>
            </a:extLst>
          </p:cNvPr>
          <p:cNvGrpSpPr/>
          <p:nvPr/>
        </p:nvGrpSpPr>
        <p:grpSpPr>
          <a:xfrm rot="17538642">
            <a:off x="-336246" y="5316517"/>
            <a:ext cx="1122078" cy="1370074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2" name="インク 91">
                  <a:extLst>
                    <a:ext uri="{FF2B5EF4-FFF2-40B4-BE49-F238E27FC236}">
                      <a16:creationId xmlns:a16="http://schemas.microsoft.com/office/drawing/2014/main" id="{B27C6C44-CF91-7DFB-62DB-CEB9CCFBD709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92" name="インク 91">
                  <a:extLst>
                    <a:ext uri="{FF2B5EF4-FFF2-40B4-BE49-F238E27FC236}">
                      <a16:creationId xmlns:a16="http://schemas.microsoft.com/office/drawing/2014/main" id="{B27C6C44-CF91-7DFB-62DB-CEB9CCFBD7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08608" y="2348687"/>
                  <a:ext cx="1670848" cy="215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3" name="インク 92">
                  <a:extLst>
                    <a:ext uri="{FF2B5EF4-FFF2-40B4-BE49-F238E27FC236}">
                      <a16:creationId xmlns:a16="http://schemas.microsoft.com/office/drawing/2014/main" id="{C093CFC9-DD87-14D9-A888-A36AC7002C26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93" name="インク 92">
                  <a:extLst>
                    <a:ext uri="{FF2B5EF4-FFF2-40B4-BE49-F238E27FC236}">
                      <a16:creationId xmlns:a16="http://schemas.microsoft.com/office/drawing/2014/main" id="{C093CFC9-DD87-14D9-A888-A36AC7002C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6337" y="2461487"/>
                  <a:ext cx="1534411" cy="19396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7CE688DD-5E8F-B8C9-31AF-CDB120D4E305}"/>
              </a:ext>
            </a:extLst>
          </p:cNvPr>
          <p:cNvGrpSpPr/>
          <p:nvPr/>
        </p:nvGrpSpPr>
        <p:grpSpPr>
          <a:xfrm rot="1584210">
            <a:off x="2352327" y="6327681"/>
            <a:ext cx="1524600" cy="1861560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5" name="インク 94">
                  <a:extLst>
                    <a:ext uri="{FF2B5EF4-FFF2-40B4-BE49-F238E27FC236}">
                      <a16:creationId xmlns:a16="http://schemas.microsoft.com/office/drawing/2014/main" id="{B733BA4D-EA92-716A-B448-B0B1E1FF84F5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95" name="インク 94">
                  <a:extLst>
                    <a:ext uri="{FF2B5EF4-FFF2-40B4-BE49-F238E27FC236}">
                      <a16:creationId xmlns:a16="http://schemas.microsoft.com/office/drawing/2014/main" id="{B733BA4D-EA92-716A-B448-B0B1E1FF84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27847" y="2387421"/>
                  <a:ext cx="1632240" cy="20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6" name="インク 95">
                  <a:extLst>
                    <a:ext uri="{FF2B5EF4-FFF2-40B4-BE49-F238E27FC236}">
                      <a16:creationId xmlns:a16="http://schemas.microsoft.com/office/drawing/2014/main" id="{DD043846-7DE7-713F-20B1-4EB03F2C0C4A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96" name="インク 95">
                  <a:extLst>
                    <a:ext uri="{FF2B5EF4-FFF2-40B4-BE49-F238E27FC236}">
                      <a16:creationId xmlns:a16="http://schemas.microsoft.com/office/drawing/2014/main" id="{DD043846-7DE7-713F-20B1-4EB03F2C0C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95707" y="2500245"/>
                  <a:ext cx="1495800" cy="186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1F665CD-94E4-C59A-7162-8010C76A16BC}"/>
              </a:ext>
            </a:extLst>
          </p:cNvPr>
          <p:cNvGrpSpPr/>
          <p:nvPr/>
        </p:nvGrpSpPr>
        <p:grpSpPr>
          <a:xfrm rot="6177461">
            <a:off x="-356863" y="8753589"/>
            <a:ext cx="901344" cy="1100555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8" name="インク 97">
                  <a:extLst>
                    <a:ext uri="{FF2B5EF4-FFF2-40B4-BE49-F238E27FC236}">
                      <a16:creationId xmlns:a16="http://schemas.microsoft.com/office/drawing/2014/main" id="{7F6CF3CA-8292-C96E-034A-1756BD4F91E9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98" name="インク 97">
                  <a:extLst>
                    <a:ext uri="{FF2B5EF4-FFF2-40B4-BE49-F238E27FC236}">
                      <a16:creationId xmlns:a16="http://schemas.microsoft.com/office/drawing/2014/main" id="{7F6CF3CA-8292-C96E-034A-1756BD4F91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0157" y="2312736"/>
                  <a:ext cx="1706651" cy="2226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9" name="インク 98">
                  <a:extLst>
                    <a:ext uri="{FF2B5EF4-FFF2-40B4-BE49-F238E27FC236}">
                      <a16:creationId xmlns:a16="http://schemas.microsoft.com/office/drawing/2014/main" id="{9DCE5E65-63B9-F515-B968-7EEEF48BC0B9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99" name="インク 98">
                  <a:extLst>
                    <a:ext uri="{FF2B5EF4-FFF2-40B4-BE49-F238E27FC236}">
                      <a16:creationId xmlns:a16="http://schemas.microsoft.com/office/drawing/2014/main" id="{9DCE5E65-63B9-F515-B968-7EEEF48BC0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58381" y="2425557"/>
                  <a:ext cx="1570204" cy="2011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8F89ECC8-EAD6-3A3B-AEAF-801D59AFA2CA}"/>
              </a:ext>
            </a:extLst>
          </p:cNvPr>
          <p:cNvGrpSpPr/>
          <p:nvPr/>
        </p:nvGrpSpPr>
        <p:grpSpPr>
          <a:xfrm rot="6048534">
            <a:off x="2012737" y="9308487"/>
            <a:ext cx="1383272" cy="1688996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1" name="インク 100">
                  <a:extLst>
                    <a:ext uri="{FF2B5EF4-FFF2-40B4-BE49-F238E27FC236}">
                      <a16:creationId xmlns:a16="http://schemas.microsoft.com/office/drawing/2014/main" id="{9C5007AA-629D-F27E-3341-0D200E309D7F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101" name="インク 100">
                  <a:extLst>
                    <a:ext uri="{FF2B5EF4-FFF2-40B4-BE49-F238E27FC236}">
                      <a16:creationId xmlns:a16="http://schemas.microsoft.com/office/drawing/2014/main" id="{9C5007AA-629D-F27E-3341-0D200E309D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2360" y="2376395"/>
                  <a:ext cx="1643251" cy="2099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インク 101">
                  <a:extLst>
                    <a:ext uri="{FF2B5EF4-FFF2-40B4-BE49-F238E27FC236}">
                      <a16:creationId xmlns:a16="http://schemas.microsoft.com/office/drawing/2014/main" id="{798A8B5C-24D7-BF8E-F57E-FC3C29934F9D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102" name="インク 101">
                  <a:extLst>
                    <a:ext uri="{FF2B5EF4-FFF2-40B4-BE49-F238E27FC236}">
                      <a16:creationId xmlns:a16="http://schemas.microsoft.com/office/drawing/2014/main" id="{798A8B5C-24D7-BF8E-F57E-FC3C29934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0180" y="2489211"/>
                  <a:ext cx="1506816" cy="18842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8710FE00-ED19-42C5-8DA9-EE842954718B}"/>
              </a:ext>
            </a:extLst>
          </p:cNvPr>
          <p:cNvGrpSpPr/>
          <p:nvPr/>
        </p:nvGrpSpPr>
        <p:grpSpPr>
          <a:xfrm rot="17262391">
            <a:off x="6806660" y="9414781"/>
            <a:ext cx="637108" cy="777919"/>
            <a:chOff x="6581487" y="2495421"/>
            <a:chExt cx="1524600" cy="18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4" name="インク 103">
                  <a:extLst>
                    <a:ext uri="{FF2B5EF4-FFF2-40B4-BE49-F238E27FC236}">
                      <a16:creationId xmlns:a16="http://schemas.microsoft.com/office/drawing/2014/main" id="{8D19D363-2496-5F38-312B-8AF092F0B1C2}"/>
                    </a:ext>
                  </a:extLst>
                </p14:cNvPr>
                <p14:cNvContentPartPr/>
                <p14:nvPr/>
              </p14:nvContentPartPr>
              <p14:xfrm>
                <a:off x="6581487" y="2495421"/>
                <a:ext cx="1524600" cy="1861560"/>
              </p14:xfrm>
            </p:contentPart>
          </mc:Choice>
          <mc:Fallback xmlns="">
            <p:pic>
              <p:nvPicPr>
                <p:cNvPr id="104" name="インク 103">
                  <a:extLst>
                    <a:ext uri="{FF2B5EF4-FFF2-40B4-BE49-F238E27FC236}">
                      <a16:creationId xmlns:a16="http://schemas.microsoft.com/office/drawing/2014/main" id="{8D19D363-2496-5F38-312B-8AF092F0B1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2284" y="2236991"/>
                  <a:ext cx="1782145" cy="2377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5" name="インク 104">
                  <a:extLst>
                    <a:ext uri="{FF2B5EF4-FFF2-40B4-BE49-F238E27FC236}">
                      <a16:creationId xmlns:a16="http://schemas.microsoft.com/office/drawing/2014/main" id="{3D8C2133-95FD-62FA-B9BA-7E47AB47B58E}"/>
                    </a:ext>
                  </a:extLst>
                </p14:cNvPr>
                <p14:cNvContentPartPr/>
                <p14:nvPr/>
              </p14:nvContentPartPr>
              <p14:xfrm>
                <a:off x="6649707" y="2608244"/>
                <a:ext cx="1388160" cy="1646618"/>
              </p14:xfrm>
            </p:contentPart>
          </mc:Choice>
          <mc:Fallback xmlns="">
            <p:pic>
              <p:nvPicPr>
                <p:cNvPr id="105" name="インク 104">
                  <a:extLst>
                    <a:ext uri="{FF2B5EF4-FFF2-40B4-BE49-F238E27FC236}">
                      <a16:creationId xmlns:a16="http://schemas.microsoft.com/office/drawing/2014/main" id="{3D8C2133-95FD-62FA-B9BA-7E47AB47B5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20536" y="2349883"/>
                  <a:ext cx="1645641" cy="216247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7ED844-6395-056D-D257-56FFA0208B6C}"/>
              </a:ext>
            </a:extLst>
          </p:cNvPr>
          <p:cNvSpPr/>
          <p:nvPr/>
        </p:nvSpPr>
        <p:spPr>
          <a:xfrm>
            <a:off x="-2" y="103832"/>
            <a:ext cx="7559677" cy="4280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10090954"/>
            <a:ext cx="7559677" cy="4280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47" name="テキスト プレースホルダー 46"/>
          <p:cNvSpPr>
            <a:spLocks noGrp="1"/>
          </p:cNvSpPr>
          <p:nvPr>
            <p:ph type="body" sz="quarter" idx="13"/>
          </p:nvPr>
        </p:nvSpPr>
        <p:spPr>
          <a:xfrm>
            <a:off x="1629480" y="3851356"/>
            <a:ext cx="1581018" cy="1506849"/>
          </a:xfrm>
        </p:spPr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>
          <a:xfrm>
            <a:off x="3338883" y="4164955"/>
            <a:ext cx="1922995" cy="1002208"/>
          </a:xfrm>
        </p:spPr>
        <p:txBody>
          <a:bodyPr>
            <a:normAutofit/>
          </a:bodyPr>
          <a:lstStyle/>
          <a:p>
            <a:pPr lvl="0"/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（土）</a:t>
            </a:r>
          </a:p>
        </p:txBody>
      </p:sp>
      <p:sp>
        <p:nvSpPr>
          <p:cNvPr id="48" name="テキスト プレースホルダー 47"/>
          <p:cNvSpPr>
            <a:spLocks noGrp="1"/>
          </p:cNvSpPr>
          <p:nvPr>
            <p:ph type="body" sz="quarter" idx="15"/>
          </p:nvPr>
        </p:nvSpPr>
        <p:spPr>
          <a:xfrm>
            <a:off x="-36513" y="3841572"/>
            <a:ext cx="1581018" cy="1506849"/>
          </a:xfrm>
        </p:spPr>
        <p:txBody>
          <a:bodyPr>
            <a:norm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6"/>
          </p:nvPr>
        </p:nvSpPr>
        <p:spPr>
          <a:xfrm>
            <a:off x="406857" y="5422548"/>
            <a:ext cx="7102514" cy="826058"/>
          </a:xfrm>
        </p:spPr>
        <p:txBody>
          <a:bodyPr>
            <a:normAutofit/>
          </a:bodyPr>
          <a:lstStyle/>
          <a:p>
            <a:r>
              <a:rPr kumimoji="1" lang="ja-JP" altLang="en-US" sz="3300" spc="300" dirty="0">
                <a:solidFill>
                  <a:srgbClr val="FFC000"/>
                </a:solidFill>
              </a:rPr>
              <a:t>アクシスかつらぎ多目的ホール</a:t>
            </a:r>
          </a:p>
        </p:txBody>
      </p:sp>
      <p:sp>
        <p:nvSpPr>
          <p:cNvPr id="50" name="テキスト プレースホルダー 49"/>
          <p:cNvSpPr>
            <a:spLocks noGrp="1"/>
          </p:cNvSpPr>
          <p:nvPr>
            <p:ph type="body" sz="quarter" idx="17"/>
          </p:nvPr>
        </p:nvSpPr>
        <p:spPr>
          <a:xfrm>
            <a:off x="1445300" y="4836658"/>
            <a:ext cx="5131010" cy="889764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13:30</a:t>
            </a:r>
            <a:r>
              <a:rPr kumimoji="1"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r>
              <a:rPr kumimoji="1"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15:30</a:t>
            </a: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テキスト プレースホルダー 56"/>
          <p:cNvSpPr>
            <a:spLocks noGrp="1"/>
          </p:cNvSpPr>
          <p:nvPr>
            <p:ph type="body" sz="quarter" idx="18"/>
          </p:nvPr>
        </p:nvSpPr>
        <p:spPr>
          <a:xfrm>
            <a:off x="2361341" y="199236"/>
            <a:ext cx="5525409" cy="532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伊豆の国市地域自立支援協議会</a:t>
            </a:r>
            <a:endParaRPr kumimoji="1" lang="ja-JP" altLang="en-US" sz="2400" dirty="0"/>
          </a:p>
        </p:txBody>
      </p:sp>
      <p:sp>
        <p:nvSpPr>
          <p:cNvPr id="58" name="テキスト プレースホルダー 57"/>
          <p:cNvSpPr>
            <a:spLocks noGrp="1"/>
          </p:cNvSpPr>
          <p:nvPr>
            <p:ph type="body" sz="quarter" idx="19"/>
          </p:nvPr>
        </p:nvSpPr>
        <p:spPr>
          <a:xfrm>
            <a:off x="297480" y="10167117"/>
            <a:ext cx="6799890" cy="695391"/>
          </a:xfrm>
        </p:spPr>
        <p:txBody>
          <a:bodyPr/>
          <a:lstStyle/>
          <a:p>
            <a:r>
              <a:rPr kumimoji="1" lang="ja-JP" altLang="en-US" dirty="0"/>
              <a:t>主催：伊豆の国市地域自立支援協議会・伊豆の国市</a:t>
            </a:r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20"/>
          </p:nvPr>
        </p:nvSpPr>
        <p:spPr>
          <a:xfrm>
            <a:off x="208738" y="6314170"/>
            <a:ext cx="4651342" cy="1209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/>
              <a:t>このまちで、子供の将来を一緒に描きたい。</a:t>
            </a:r>
            <a:endParaRPr lang="en-US" altLang="ja-JP" sz="1600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障がいのある方も、ない方も、みんなが働きやすくなるために、今できることは？働くエネルギーあふれる</a:t>
            </a:r>
            <a:r>
              <a:rPr kumimoji="1" lang="ja-JP" altLang="en-US" sz="1600" dirty="0"/>
              <a:t>伊豆の国市</a:t>
            </a:r>
            <a:r>
              <a:rPr kumimoji="1" lang="ja-JP" altLang="en-US" dirty="0"/>
              <a:t>を目指しています。今年度は障がいのある方の就労について開催します。</a:t>
            </a:r>
            <a:endParaRPr kumimoji="1" lang="en-US" altLang="ja-JP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21"/>
          </p:nvPr>
        </p:nvSpPr>
        <p:spPr>
          <a:xfrm>
            <a:off x="130867" y="2477640"/>
            <a:ext cx="7530909" cy="1081470"/>
          </a:xfrm>
        </p:spPr>
        <p:txBody>
          <a:bodyPr/>
          <a:lstStyle/>
          <a:p>
            <a:r>
              <a:rPr kumimoji="1" lang="ja-JP" altLang="en-US" sz="3300" spc="300" dirty="0"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みんなでみんなが働きやすい</a:t>
            </a:r>
            <a:endParaRPr kumimoji="1" lang="en-US" altLang="ja-JP" sz="3300" spc="300" dirty="0">
              <a:solidFill>
                <a:srgbClr val="FF0000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300" spc="300" dirty="0"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				</a:t>
            </a:r>
            <a:r>
              <a:rPr lang="ja-JP" altLang="en-US" sz="3300" spc="300" dirty="0"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r>
              <a:rPr kumimoji="1" lang="ja-JP" altLang="en-US" sz="3300" spc="300" dirty="0"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に変えていこう</a:t>
            </a:r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6"/>
          </p:nvPr>
        </p:nvSpPr>
        <p:spPr>
          <a:xfrm>
            <a:off x="238542" y="7732495"/>
            <a:ext cx="1946385" cy="90998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自立支援と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「はたらく」ということ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29"/>
          </p:nvPr>
        </p:nvSpPr>
        <p:spPr>
          <a:xfrm>
            <a:off x="200142" y="8574883"/>
            <a:ext cx="2330211" cy="123622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障がいのある方は</a:t>
            </a:r>
            <a:br>
              <a:rPr lang="en-US" altLang="ja-JP" dirty="0"/>
            </a:br>
            <a:r>
              <a:rPr lang="ja-JP" altLang="en-US" dirty="0"/>
              <a:t>どんな仕事をしているのでしょうか。</a:t>
            </a:r>
            <a:br>
              <a:rPr lang="en-US" altLang="ja-JP" dirty="0"/>
            </a:br>
            <a:r>
              <a:rPr lang="ja-JP" altLang="en-US" dirty="0"/>
              <a:t>自分たちの言葉で語ります。</a:t>
            </a:r>
            <a:endParaRPr lang="en-US" altLang="ja-JP" dirty="0"/>
          </a:p>
        </p:txBody>
      </p:sp>
      <p:sp>
        <p:nvSpPr>
          <p:cNvPr id="63" name="テキスト プレースホルダー 62"/>
          <p:cNvSpPr>
            <a:spLocks noGrp="1"/>
          </p:cNvSpPr>
          <p:nvPr>
            <p:ph type="body" sz="quarter" idx="30"/>
          </p:nvPr>
        </p:nvSpPr>
        <p:spPr>
          <a:xfrm>
            <a:off x="2679153" y="7732495"/>
            <a:ext cx="1818475" cy="880678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事業所紹介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5" name="テキスト プレースホルダー 64"/>
          <p:cNvSpPr>
            <a:spLocks noGrp="1"/>
          </p:cNvSpPr>
          <p:nvPr>
            <p:ph type="body" sz="quarter" idx="31"/>
          </p:nvPr>
        </p:nvSpPr>
        <p:spPr>
          <a:xfrm>
            <a:off x="2385681" y="8175345"/>
            <a:ext cx="2402183" cy="15774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私たちの仕事紹介</a:t>
            </a:r>
            <a:endParaRPr lang="en-US" altLang="ja-JP" dirty="0"/>
          </a:p>
          <a:p>
            <a:r>
              <a:rPr lang="ja-JP" altLang="en-US" dirty="0"/>
              <a:t>します！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伊豆の国市</a:t>
            </a:r>
            <a:endParaRPr kumimoji="1" lang="en-US" altLang="ja-JP" dirty="0"/>
          </a:p>
          <a:p>
            <a:r>
              <a:rPr kumimoji="1" lang="ja-JP" altLang="en-US" dirty="0"/>
              <a:t>地域自立支援協議会</a:t>
            </a:r>
            <a:endParaRPr kumimoji="1" lang="en-US" altLang="ja-JP" dirty="0"/>
          </a:p>
          <a:p>
            <a:r>
              <a:rPr kumimoji="1" lang="ja-JP" altLang="en-US" dirty="0"/>
              <a:t>就労部会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958502" y="4115567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48719" y="4115567"/>
            <a:ext cx="96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32" name="テキスト プレースホルダー 57"/>
          <p:cNvSpPr txBox="1">
            <a:spLocks/>
          </p:cNvSpPr>
          <p:nvPr/>
        </p:nvSpPr>
        <p:spPr>
          <a:xfrm>
            <a:off x="1460135" y="9814916"/>
            <a:ext cx="6799890" cy="69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kumimoji="1" sz="1800" b="0" kern="120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984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653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chemeClr val="tx1"/>
                </a:solidFill>
              </a:rPr>
              <a:t>お問合せ：伊豆の国市</a:t>
            </a:r>
            <a:r>
              <a:rPr lang="ja-JP" altLang="en-US" sz="1400" dirty="0" err="1">
                <a:solidFill>
                  <a:schemeClr val="tx1"/>
                </a:solidFill>
              </a:rPr>
              <a:t>障がい</a:t>
            </a:r>
            <a:r>
              <a:rPr lang="ja-JP" altLang="en-US" sz="1400" dirty="0">
                <a:solidFill>
                  <a:schemeClr val="tx1"/>
                </a:solidFill>
              </a:rPr>
              <a:t>福祉課　電話：</a:t>
            </a:r>
            <a:r>
              <a:rPr lang="en-US" altLang="ja-JP" sz="1400" dirty="0">
                <a:solidFill>
                  <a:schemeClr val="tx1"/>
                </a:solidFill>
              </a:rPr>
              <a:t>0558(76)8007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テキスト プレースホルダー 62"/>
          <p:cNvSpPr txBox="1">
            <a:spLocks/>
          </p:cNvSpPr>
          <p:nvPr/>
        </p:nvSpPr>
        <p:spPr>
          <a:xfrm>
            <a:off x="5097147" y="6198656"/>
            <a:ext cx="2281449" cy="99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kumimoji="1" sz="2200" b="0" kern="120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984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653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参加された方に</a:t>
            </a:r>
            <a:b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ポストカード</a:t>
            </a:r>
            <a:b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プレゼント</a:t>
            </a:r>
          </a:p>
        </p:txBody>
      </p:sp>
      <p:sp>
        <p:nvSpPr>
          <p:cNvPr id="31" name="テキスト プレースホルダー 47">
            <a:extLst>
              <a:ext uri="{FF2B5EF4-FFF2-40B4-BE49-F238E27FC236}">
                <a16:creationId xmlns:a16="http://schemas.microsoft.com/office/drawing/2014/main" id="{27A8750B-F8DE-4DA4-A0C0-3253ABC557D6}"/>
              </a:ext>
            </a:extLst>
          </p:cNvPr>
          <p:cNvSpPr txBox="1">
            <a:spLocks/>
          </p:cNvSpPr>
          <p:nvPr/>
        </p:nvSpPr>
        <p:spPr>
          <a:xfrm>
            <a:off x="-1004036" y="3338797"/>
            <a:ext cx="3935191" cy="1266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kumimoji="1" sz="7500" b="1" kern="120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egoe WP Black" panose="020B0A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984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653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/>
              <a:t>2025</a:t>
            </a:r>
            <a:endParaRPr lang="ja-JP" altLang="en-US" sz="4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294F44-A89A-4D8F-8AA6-CC1014D47F83}"/>
              </a:ext>
            </a:extLst>
          </p:cNvPr>
          <p:cNvSpPr txBox="1"/>
          <p:nvPr/>
        </p:nvSpPr>
        <p:spPr>
          <a:xfrm>
            <a:off x="1583458" y="3435258"/>
            <a:ext cx="656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kumimoji="1" lang="en-US" altLang="ja-JP" sz="3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E1363D-8C2F-EADC-C6B6-CCBEEB25B89B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47" y="7104216"/>
            <a:ext cx="2609891" cy="1818233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BD4EEDE-4512-4446-97F0-6DB521DC4BDD}"/>
              </a:ext>
            </a:extLst>
          </p:cNvPr>
          <p:cNvSpPr/>
          <p:nvPr/>
        </p:nvSpPr>
        <p:spPr>
          <a:xfrm>
            <a:off x="4497628" y="9050681"/>
            <a:ext cx="2851200" cy="695392"/>
          </a:xfrm>
          <a:prstGeom prst="wedgeEllipseCallout">
            <a:avLst>
              <a:gd name="adj1" fmla="val -4137"/>
              <a:gd name="adj2" fmla="val -65071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JUN</a:t>
            </a:r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さん作の「動物」</a:t>
            </a:r>
            <a:br>
              <a:rPr kumimoji="1"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虫やどうぶつがたくさん！</a:t>
            </a:r>
            <a:endParaRPr kumimoji="1"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何匹いるかな？</a:t>
            </a:r>
            <a:endParaRPr kumimoji="1"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207FE23-5198-7610-DC43-74C28C2BFC53}"/>
              </a:ext>
            </a:extLst>
          </p:cNvPr>
          <p:cNvCxnSpPr/>
          <p:nvPr/>
        </p:nvCxnSpPr>
        <p:spPr>
          <a:xfrm flipH="1">
            <a:off x="7000409" y="6150565"/>
            <a:ext cx="349429" cy="71806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54334DA-E3F6-24E0-D5B5-66EDFCD7DC3B}"/>
              </a:ext>
            </a:extLst>
          </p:cNvPr>
          <p:cNvCxnSpPr>
            <a:cxnSpLocks/>
          </p:cNvCxnSpPr>
          <p:nvPr/>
        </p:nvCxnSpPr>
        <p:spPr>
          <a:xfrm>
            <a:off x="5067143" y="6184233"/>
            <a:ext cx="389467" cy="757918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楕円 17">
            <a:extLst>
              <a:ext uri="{FF2B5EF4-FFF2-40B4-BE49-F238E27FC236}">
                <a16:creationId xmlns:a16="http://schemas.microsoft.com/office/drawing/2014/main" id="{DBF9D323-DCDC-D636-734B-AB0805C14BE6}"/>
              </a:ext>
            </a:extLst>
          </p:cNvPr>
          <p:cNvSpPr/>
          <p:nvPr/>
        </p:nvSpPr>
        <p:spPr>
          <a:xfrm>
            <a:off x="208738" y="7606379"/>
            <a:ext cx="2028143" cy="2060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942CBCD-4BB2-52DE-5E07-2716DA43EF3B}"/>
              </a:ext>
            </a:extLst>
          </p:cNvPr>
          <p:cNvSpPr/>
          <p:nvPr/>
        </p:nvSpPr>
        <p:spPr>
          <a:xfrm>
            <a:off x="2538760" y="7606379"/>
            <a:ext cx="2028143" cy="2060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28FE5EB-C0FD-6E51-BC5F-E40B50DCE920}"/>
              </a:ext>
            </a:extLst>
          </p:cNvPr>
          <p:cNvCxnSpPr/>
          <p:nvPr/>
        </p:nvCxnSpPr>
        <p:spPr>
          <a:xfrm flipH="1">
            <a:off x="7000408" y="1619943"/>
            <a:ext cx="349429" cy="718060"/>
          </a:xfrm>
          <a:prstGeom prst="line">
            <a:avLst/>
          </a:prstGeom>
          <a:ln w="12700">
            <a:solidFill>
              <a:srgbClr val="E6A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F217B86-46C3-37D2-BFD3-401BE30088E8}"/>
              </a:ext>
            </a:extLst>
          </p:cNvPr>
          <p:cNvCxnSpPr>
            <a:cxnSpLocks/>
          </p:cNvCxnSpPr>
          <p:nvPr/>
        </p:nvCxnSpPr>
        <p:spPr>
          <a:xfrm>
            <a:off x="364529" y="1491356"/>
            <a:ext cx="389467" cy="75791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インク 28">
                <a:extLst>
                  <a:ext uri="{FF2B5EF4-FFF2-40B4-BE49-F238E27FC236}">
                    <a16:creationId xmlns:a16="http://schemas.microsoft.com/office/drawing/2014/main" id="{3329EF5C-E230-69DF-2BF5-0363DA5EDBBB}"/>
                  </a:ext>
                </a:extLst>
              </p14:cNvPr>
              <p14:cNvContentPartPr/>
              <p14:nvPr/>
            </p14:nvContentPartPr>
            <p14:xfrm>
              <a:off x="272451" y="1651888"/>
              <a:ext cx="375840" cy="635040"/>
            </p14:xfrm>
          </p:contentPart>
        </mc:Choice>
        <mc:Fallback xmlns="">
          <p:pic>
            <p:nvPicPr>
              <p:cNvPr id="29" name="インク 28">
                <a:extLst>
                  <a:ext uri="{FF2B5EF4-FFF2-40B4-BE49-F238E27FC236}">
                    <a16:creationId xmlns:a16="http://schemas.microsoft.com/office/drawing/2014/main" id="{3329EF5C-E230-69DF-2BF5-0363DA5ED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811" y="1643248"/>
                <a:ext cx="3934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CBBC0528-2CB9-02C7-8974-D050F0B8CE7E}"/>
                  </a:ext>
                </a:extLst>
              </p14:cNvPr>
              <p14:cNvContentPartPr/>
              <p14:nvPr/>
            </p14:nvContentPartPr>
            <p14:xfrm>
              <a:off x="7193811" y="1876888"/>
              <a:ext cx="169920" cy="43704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CBBC0528-2CB9-02C7-8974-D050F0B8CE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4811" y="1868248"/>
                <a:ext cx="18756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78A07D4E-F1E4-5BFC-A8E7-6DD0B1DC4CC0}"/>
                  </a:ext>
                </a:extLst>
              </p14:cNvPr>
              <p14:cNvContentPartPr/>
              <p14:nvPr/>
            </p14:nvContentPartPr>
            <p14:xfrm>
              <a:off x="7144851" y="6609088"/>
              <a:ext cx="106200" cy="27648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78A07D4E-F1E4-5BFC-A8E7-6DD0B1DC4C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6211" y="6600448"/>
                <a:ext cx="123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インク 37">
                <a:extLst>
                  <a:ext uri="{FF2B5EF4-FFF2-40B4-BE49-F238E27FC236}">
                    <a16:creationId xmlns:a16="http://schemas.microsoft.com/office/drawing/2014/main" id="{EA959A7A-1B8E-BC6E-B908-C4840068C4B9}"/>
                  </a:ext>
                </a:extLst>
              </p14:cNvPr>
              <p14:cNvContentPartPr/>
              <p14:nvPr/>
            </p14:nvContentPartPr>
            <p14:xfrm>
              <a:off x="5053251" y="6705568"/>
              <a:ext cx="223200" cy="129240"/>
            </p14:xfrm>
          </p:contentPart>
        </mc:Choice>
        <mc:Fallback xmlns="">
          <p:pic>
            <p:nvPicPr>
              <p:cNvPr id="38" name="インク 37">
                <a:extLst>
                  <a:ext uri="{FF2B5EF4-FFF2-40B4-BE49-F238E27FC236}">
                    <a16:creationId xmlns:a16="http://schemas.microsoft.com/office/drawing/2014/main" id="{EA959A7A-1B8E-BC6E-B908-C4840068C4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4611" y="6696928"/>
                <a:ext cx="240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インク 38">
                <a:extLst>
                  <a:ext uri="{FF2B5EF4-FFF2-40B4-BE49-F238E27FC236}">
                    <a16:creationId xmlns:a16="http://schemas.microsoft.com/office/drawing/2014/main" id="{CE41024B-2FFE-10CC-D511-3EA77486F7B5}"/>
                  </a:ext>
                </a:extLst>
              </p14:cNvPr>
              <p14:cNvContentPartPr/>
              <p14:nvPr/>
            </p14:nvContentPartPr>
            <p14:xfrm>
              <a:off x="6910061" y="9239968"/>
              <a:ext cx="64080" cy="127800"/>
            </p14:xfrm>
          </p:contentPart>
        </mc:Choice>
        <mc:Fallback xmlns="">
          <p:pic>
            <p:nvPicPr>
              <p:cNvPr id="39" name="インク 38">
                <a:extLst>
                  <a:ext uri="{FF2B5EF4-FFF2-40B4-BE49-F238E27FC236}">
                    <a16:creationId xmlns:a16="http://schemas.microsoft.com/office/drawing/2014/main" id="{CE41024B-2FFE-10CC-D511-3EA77486F7B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01061" y="9230968"/>
                <a:ext cx="817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5713D1E7-C9CF-41C7-73AE-98E50D037C18}"/>
                  </a:ext>
                </a:extLst>
              </p14:cNvPr>
              <p14:cNvContentPartPr/>
              <p14:nvPr/>
            </p14:nvContentPartPr>
            <p14:xfrm>
              <a:off x="4790766" y="9304048"/>
              <a:ext cx="189720" cy="13176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5713D1E7-C9CF-41C7-73AE-98E50D037C1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81749" y="9295023"/>
                <a:ext cx="207394" cy="149448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楕円 70">
            <a:extLst>
              <a:ext uri="{FF2B5EF4-FFF2-40B4-BE49-F238E27FC236}">
                <a16:creationId xmlns:a16="http://schemas.microsoft.com/office/drawing/2014/main" id="{4B8C1A60-78FB-4CC0-8C61-0152C35AFFF8}"/>
              </a:ext>
            </a:extLst>
          </p:cNvPr>
          <p:cNvSpPr/>
          <p:nvPr/>
        </p:nvSpPr>
        <p:spPr>
          <a:xfrm>
            <a:off x="5235572" y="3352737"/>
            <a:ext cx="2028143" cy="2060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EC5659E-4078-F316-0910-E371F17A66D3}"/>
              </a:ext>
            </a:extLst>
          </p:cNvPr>
          <p:cNvSpPr/>
          <p:nvPr/>
        </p:nvSpPr>
        <p:spPr>
          <a:xfrm>
            <a:off x="571226" y="739404"/>
            <a:ext cx="6364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9600" b="1" dirty="0">
                <a:ln/>
                <a:solidFill>
                  <a:srgbClr val="FF0000"/>
                </a:solidFill>
              </a:rPr>
              <a:t>一般報告会</a:t>
            </a:r>
          </a:p>
        </p:txBody>
      </p:sp>
      <p:sp>
        <p:nvSpPr>
          <p:cNvPr id="73" name="テキスト プレースホルダー 62">
            <a:extLst>
              <a:ext uri="{FF2B5EF4-FFF2-40B4-BE49-F238E27FC236}">
                <a16:creationId xmlns:a16="http://schemas.microsoft.com/office/drawing/2014/main" id="{7266CF77-7FC4-41BA-9489-1C7218EDEC93}"/>
              </a:ext>
            </a:extLst>
          </p:cNvPr>
          <p:cNvSpPr txBox="1">
            <a:spLocks/>
          </p:cNvSpPr>
          <p:nvPr/>
        </p:nvSpPr>
        <p:spPr>
          <a:xfrm>
            <a:off x="5318702" y="3819000"/>
            <a:ext cx="1854603" cy="88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kumimoji="1" sz="2200" b="0" kern="1200" baseline="0">
                <a:solidFill>
                  <a:srgbClr val="3D1C0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984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653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>
                <a:latin typeface="メイリオ" panose="020B0604030504040204" pitchFamily="50" charset="-128"/>
                <a:ea typeface="メイリオ" panose="020B0604030504040204" pitchFamily="50" charset="-128"/>
              </a:rPr>
              <a:t>福祉事業所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製品の販売あり　</a:t>
            </a:r>
          </a:p>
        </p:txBody>
      </p:sp>
      <p:sp>
        <p:nvSpPr>
          <p:cNvPr id="74" name="テキスト プレースホルダー 64">
            <a:extLst>
              <a:ext uri="{FF2B5EF4-FFF2-40B4-BE49-F238E27FC236}">
                <a16:creationId xmlns:a16="http://schemas.microsoft.com/office/drawing/2014/main" id="{45B1FDED-62B5-4C3C-AEAE-0D6B866605B6}"/>
              </a:ext>
            </a:extLst>
          </p:cNvPr>
          <p:cNvSpPr txBox="1">
            <a:spLocks/>
          </p:cNvSpPr>
          <p:nvPr/>
        </p:nvSpPr>
        <p:spPr>
          <a:xfrm>
            <a:off x="5281305" y="4476172"/>
            <a:ext cx="2073304" cy="8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400" kern="1200">
                <a:solidFill>
                  <a:srgbClr val="3D1C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布製品のほかパンや</a:t>
            </a:r>
            <a:endParaRPr lang="en-US" altLang="ja-JP" dirty="0"/>
          </a:p>
          <a:p>
            <a:r>
              <a:rPr lang="ja-JP" altLang="en-US" dirty="0"/>
              <a:t>惣菜、</a:t>
            </a:r>
            <a:r>
              <a:rPr lang="en-US" altLang="ja-JP" dirty="0"/>
              <a:t>T</a:t>
            </a:r>
            <a:r>
              <a:rPr lang="ja-JP" altLang="en-US" dirty="0"/>
              <a:t>シャツ等を販売します。</a:t>
            </a:r>
          </a:p>
        </p:txBody>
      </p:sp>
      <p:sp>
        <p:nvSpPr>
          <p:cNvPr id="106" name="テキスト プレースホルダー 57">
            <a:extLst>
              <a:ext uri="{FF2B5EF4-FFF2-40B4-BE49-F238E27FC236}">
                <a16:creationId xmlns:a16="http://schemas.microsoft.com/office/drawing/2014/main" id="{EE890DF0-5719-4F36-9B65-BD523CCF6497}"/>
              </a:ext>
            </a:extLst>
          </p:cNvPr>
          <p:cNvSpPr txBox="1">
            <a:spLocks/>
          </p:cNvSpPr>
          <p:nvPr/>
        </p:nvSpPr>
        <p:spPr>
          <a:xfrm>
            <a:off x="3525371" y="5884316"/>
            <a:ext cx="3565721" cy="51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Tx/>
              <a:buNone/>
              <a:defRPr kumimoji="1" sz="1800" b="0" kern="120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984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653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13390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Tx/>
              <a:buNone/>
              <a:defRPr kumimoji="1" sz="1488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（伊豆の国市古奈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255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7650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229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UDゴシック</vt:lpstr>
      <vt:lpstr>HG丸ｺﾞｼｯｸM-PRO</vt:lpstr>
      <vt:lpstr>HG創英角ｺﾞｼｯｸUB</vt:lpstr>
      <vt:lpstr>HG創英角ﾎﾟｯﾌﾟ体</vt:lpstr>
      <vt:lpstr>HG明朝E</vt:lpstr>
      <vt:lpstr>Segoe</vt:lpstr>
      <vt:lpstr>Segoe WP Black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田村大樹</dc:creator>
  <cp:lastModifiedBy>伊豆の国市</cp:lastModifiedBy>
  <cp:revision>17</cp:revision>
  <cp:lastPrinted>2024-12-20T07:12:36Z</cp:lastPrinted>
  <dcterms:modified xsi:type="dcterms:W3CDTF">2024-12-20T07:14:18Z</dcterms:modified>
</cp:coreProperties>
</file>